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2"/>
  </p:notesMasterIdLst>
  <p:sldIdLst>
    <p:sldId id="256" r:id="rId2"/>
    <p:sldId id="258" r:id="rId3"/>
    <p:sldId id="259" r:id="rId4"/>
    <p:sldId id="269" r:id="rId5"/>
    <p:sldId id="272" r:id="rId6"/>
    <p:sldId id="270" r:id="rId7"/>
    <p:sldId id="271" r:id="rId8"/>
    <p:sldId id="273" r:id="rId9"/>
    <p:sldId id="274" r:id="rId10"/>
    <p:sldId id="265" r:id="rId11"/>
    <p:sldId id="261" r:id="rId12"/>
    <p:sldId id="266" r:id="rId13"/>
    <p:sldId id="267" r:id="rId14"/>
    <p:sldId id="268" r:id="rId15"/>
    <p:sldId id="275" r:id="rId16"/>
    <p:sldId id="263" r:id="rId17"/>
    <p:sldId id="276" r:id="rId18"/>
    <p:sldId id="277" r:id="rId19"/>
    <p:sldId id="262" r:id="rId20"/>
    <p:sldId id="264" r:id="rId21"/>
  </p:sldIdLst>
  <p:sldSz cx="12192000" cy="6858000"/>
  <p:notesSz cx="6858000" cy="9144000"/>
  <p:defaultTextStyle>
    <a:defPPr>
      <a:defRPr lang="it-IT"/>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1D5DB"/>
    <a:srgbClr val="9F270F"/>
    <a:srgbClr val="0D1613"/>
    <a:srgbClr val="1B2E34"/>
    <a:srgbClr val="6464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598" autoAdjust="0"/>
  </p:normalViewPr>
  <p:slideViewPr>
    <p:cSldViewPr snapToGrid="0">
      <p:cViewPr varScale="1">
        <p:scale>
          <a:sx n="81" d="100"/>
          <a:sy n="81" d="100"/>
        </p:scale>
        <p:origin x="7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A42DE208-175C-8DA9-1D31-16D993762EA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it-IT"/>
          </a:p>
        </p:txBody>
      </p:sp>
      <p:sp>
        <p:nvSpPr>
          <p:cNvPr id="3" name="Segnaposto data 2">
            <a:extLst>
              <a:ext uri="{FF2B5EF4-FFF2-40B4-BE49-F238E27FC236}">
                <a16:creationId xmlns:a16="http://schemas.microsoft.com/office/drawing/2014/main" id="{64229AB3-3FBF-F6E4-0F00-769C93BA8570}"/>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75AE02F7-8588-4E14-828B-B98A760ECC30}" type="datetimeFigureOut">
              <a:rPr lang="it-IT"/>
              <a:pPr>
                <a:defRPr/>
              </a:pPr>
              <a:t>06/03/2023</a:t>
            </a:fld>
            <a:endParaRPr lang="it-IT"/>
          </a:p>
        </p:txBody>
      </p:sp>
      <p:sp>
        <p:nvSpPr>
          <p:cNvPr id="4" name="Segnaposto immagine diapositiva 3">
            <a:extLst>
              <a:ext uri="{FF2B5EF4-FFF2-40B4-BE49-F238E27FC236}">
                <a16:creationId xmlns:a16="http://schemas.microsoft.com/office/drawing/2014/main" id="{17F6A4BC-FDAB-32B2-3D5D-CEBD79504C0A}"/>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it-IT" noProof="0"/>
          </a:p>
        </p:txBody>
      </p:sp>
      <p:sp>
        <p:nvSpPr>
          <p:cNvPr id="5" name="Segnaposto note 4">
            <a:extLst>
              <a:ext uri="{FF2B5EF4-FFF2-40B4-BE49-F238E27FC236}">
                <a16:creationId xmlns:a16="http://schemas.microsoft.com/office/drawing/2014/main" id="{E1F9CD98-2A15-130D-EB2F-2019BE9400F7}"/>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noProof="0"/>
              <a:t>Fare clic per modificare gli stili del testo dello schema</a:t>
            </a:r>
          </a:p>
          <a:p>
            <a:pPr lvl="1"/>
            <a:r>
              <a:rPr lang="it-IT" noProof="0"/>
              <a:t>Secondo livello</a:t>
            </a:r>
          </a:p>
          <a:p>
            <a:pPr lvl="2"/>
            <a:r>
              <a:rPr lang="it-IT" noProof="0"/>
              <a:t>Terzo livello</a:t>
            </a:r>
          </a:p>
          <a:p>
            <a:pPr lvl="3"/>
            <a:r>
              <a:rPr lang="it-IT" noProof="0"/>
              <a:t>Quarto livello</a:t>
            </a:r>
          </a:p>
          <a:p>
            <a:pPr lvl="4"/>
            <a:r>
              <a:rPr lang="it-IT" noProof="0"/>
              <a:t>Quinto livello</a:t>
            </a:r>
          </a:p>
        </p:txBody>
      </p:sp>
      <p:sp>
        <p:nvSpPr>
          <p:cNvPr id="6" name="Segnaposto piè di pagina 5">
            <a:extLst>
              <a:ext uri="{FF2B5EF4-FFF2-40B4-BE49-F238E27FC236}">
                <a16:creationId xmlns:a16="http://schemas.microsoft.com/office/drawing/2014/main" id="{76F487C4-3D46-3AED-5B74-9301521455AF}"/>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it-IT"/>
          </a:p>
        </p:txBody>
      </p:sp>
      <p:sp>
        <p:nvSpPr>
          <p:cNvPr id="7" name="Segnaposto numero diapositiva 6">
            <a:extLst>
              <a:ext uri="{FF2B5EF4-FFF2-40B4-BE49-F238E27FC236}">
                <a16:creationId xmlns:a16="http://schemas.microsoft.com/office/drawing/2014/main" id="{00211668-19EB-98BF-1185-FA0911BC30F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1444649E-F70E-4EDE-B4D5-C880A458CBC5}" type="slidenum">
              <a:rPr lang="it-IT"/>
              <a:pPr>
                <a:defRPr/>
              </a:pPr>
              <a:t>‹N›</a:t>
            </a:fld>
            <a:endParaRPr lang="it-IT"/>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a:defRPr/>
            </a:pPr>
            <a:fld id="{1444649E-F70E-4EDE-B4D5-C880A458CBC5}" type="slidenum">
              <a:rPr lang="it-IT" smtClean="0"/>
              <a:pPr>
                <a:defRPr/>
              </a:pPr>
              <a:t>4</a:t>
            </a:fld>
            <a:endParaRPr lang="it-IT"/>
          </a:p>
        </p:txBody>
      </p:sp>
    </p:spTree>
    <p:extLst>
      <p:ext uri="{BB962C8B-B14F-4D97-AF65-F5344CB8AC3E}">
        <p14:creationId xmlns:p14="http://schemas.microsoft.com/office/powerpoint/2010/main" val="3358037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a:defRPr/>
            </a:pPr>
            <a:fld id="{1444649E-F70E-4EDE-B4D5-C880A458CBC5}" type="slidenum">
              <a:rPr lang="it-IT" smtClean="0"/>
              <a:pPr>
                <a:defRPr/>
              </a:pPr>
              <a:t>5</a:t>
            </a:fld>
            <a:endParaRPr lang="it-IT"/>
          </a:p>
        </p:txBody>
      </p:sp>
    </p:spTree>
    <p:extLst>
      <p:ext uri="{BB962C8B-B14F-4D97-AF65-F5344CB8AC3E}">
        <p14:creationId xmlns:p14="http://schemas.microsoft.com/office/powerpoint/2010/main" val="1144706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a:defRPr/>
            </a:pPr>
            <a:fld id="{1444649E-F70E-4EDE-B4D5-C880A458CBC5}" type="slidenum">
              <a:rPr lang="it-IT" smtClean="0"/>
              <a:pPr>
                <a:defRPr/>
              </a:pPr>
              <a:t>6</a:t>
            </a:fld>
            <a:endParaRPr lang="it-IT"/>
          </a:p>
        </p:txBody>
      </p:sp>
    </p:spTree>
    <p:extLst>
      <p:ext uri="{BB962C8B-B14F-4D97-AF65-F5344CB8AC3E}">
        <p14:creationId xmlns:p14="http://schemas.microsoft.com/office/powerpoint/2010/main" val="2112921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9DC391DB-7637-D72F-C341-E7E26D7F1BA6}"/>
              </a:ext>
            </a:extLst>
          </p:cNvPr>
          <p:cNvSpPr>
            <a:spLocks noGrp="1"/>
          </p:cNvSpPr>
          <p:nvPr>
            <p:ph type="dt" sz="half" idx="10"/>
          </p:nvPr>
        </p:nvSpPr>
        <p:spPr/>
        <p:txBody>
          <a:bodyPr/>
          <a:lstStyle>
            <a:lvl1pPr>
              <a:defRPr/>
            </a:lvl1pPr>
          </a:lstStyle>
          <a:p>
            <a:pPr>
              <a:defRPr/>
            </a:pPr>
            <a:fld id="{D9A512A1-918A-4CE8-B924-6BE1D80BCD07}" type="datetime1">
              <a:rPr lang="it-IT"/>
              <a:pPr>
                <a:defRPr/>
              </a:pPr>
              <a:t>06/03/2023</a:t>
            </a:fld>
            <a:endParaRPr lang="it-IT"/>
          </a:p>
        </p:txBody>
      </p:sp>
      <p:sp>
        <p:nvSpPr>
          <p:cNvPr id="5" name="Segnaposto piè di pagina 4">
            <a:extLst>
              <a:ext uri="{FF2B5EF4-FFF2-40B4-BE49-F238E27FC236}">
                <a16:creationId xmlns:a16="http://schemas.microsoft.com/office/drawing/2014/main" id="{98FE8CB2-D484-9903-44EC-2D54C3813746}"/>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480D7C81-A148-1BBB-BD29-D9434DAE9477}"/>
              </a:ext>
            </a:extLst>
          </p:cNvPr>
          <p:cNvSpPr>
            <a:spLocks noGrp="1"/>
          </p:cNvSpPr>
          <p:nvPr>
            <p:ph type="sldNum" sz="quarter" idx="12"/>
          </p:nvPr>
        </p:nvSpPr>
        <p:spPr/>
        <p:txBody>
          <a:bodyPr/>
          <a:lstStyle>
            <a:lvl1pPr>
              <a:defRPr/>
            </a:lvl1pPr>
          </a:lstStyle>
          <a:p>
            <a:pPr>
              <a:defRPr/>
            </a:pPr>
            <a:fld id="{7D593129-3916-4836-9D2F-89192AEE54E4}" type="slidenum">
              <a:rPr lang="it-IT"/>
              <a:pPr>
                <a:defRPr/>
              </a:pPr>
              <a:t>‹N›</a:t>
            </a:fld>
            <a:endParaRPr lang="it-IT"/>
          </a:p>
        </p:txBody>
      </p:sp>
    </p:spTree>
    <p:extLst>
      <p:ext uri="{BB962C8B-B14F-4D97-AF65-F5344CB8AC3E}">
        <p14:creationId xmlns:p14="http://schemas.microsoft.com/office/powerpoint/2010/main" val="2590640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testo verticale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FC5C793-7AB9-87C2-85D9-23CE2A957030}"/>
              </a:ext>
            </a:extLst>
          </p:cNvPr>
          <p:cNvSpPr>
            <a:spLocks noGrp="1"/>
          </p:cNvSpPr>
          <p:nvPr>
            <p:ph type="dt" sz="half" idx="10"/>
          </p:nvPr>
        </p:nvSpPr>
        <p:spPr/>
        <p:txBody>
          <a:bodyPr/>
          <a:lstStyle>
            <a:lvl1pPr>
              <a:defRPr/>
            </a:lvl1pPr>
          </a:lstStyle>
          <a:p>
            <a:pPr>
              <a:defRPr/>
            </a:pPr>
            <a:fld id="{351D9C6F-B892-4372-AF6C-67061D8E2947}" type="datetime1">
              <a:rPr lang="it-IT"/>
              <a:pPr>
                <a:defRPr/>
              </a:pPr>
              <a:t>06/03/2023</a:t>
            </a:fld>
            <a:endParaRPr lang="it-IT"/>
          </a:p>
        </p:txBody>
      </p:sp>
      <p:sp>
        <p:nvSpPr>
          <p:cNvPr id="5" name="Segnaposto piè di pagina 4">
            <a:extLst>
              <a:ext uri="{FF2B5EF4-FFF2-40B4-BE49-F238E27FC236}">
                <a16:creationId xmlns:a16="http://schemas.microsoft.com/office/drawing/2014/main" id="{B9F5AD2D-16C0-E42D-AA83-54312D6F31E5}"/>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357F6461-C3C6-34CC-E954-47007EB73349}"/>
              </a:ext>
            </a:extLst>
          </p:cNvPr>
          <p:cNvSpPr>
            <a:spLocks noGrp="1"/>
          </p:cNvSpPr>
          <p:nvPr>
            <p:ph type="sldNum" sz="quarter" idx="12"/>
          </p:nvPr>
        </p:nvSpPr>
        <p:spPr/>
        <p:txBody>
          <a:bodyPr/>
          <a:lstStyle>
            <a:lvl1pPr>
              <a:defRPr/>
            </a:lvl1pPr>
          </a:lstStyle>
          <a:p>
            <a:pPr>
              <a:defRPr/>
            </a:pPr>
            <a:fld id="{2DBD2C66-2DEE-4AC3-A5A1-77EBFC98489D}" type="slidenum">
              <a:rPr lang="it-IT"/>
              <a:pPr>
                <a:defRPr/>
              </a:pPr>
              <a:t>‹N›</a:t>
            </a:fld>
            <a:endParaRPr lang="it-IT"/>
          </a:p>
        </p:txBody>
      </p:sp>
    </p:spTree>
    <p:extLst>
      <p:ext uri="{BB962C8B-B14F-4D97-AF65-F5344CB8AC3E}">
        <p14:creationId xmlns:p14="http://schemas.microsoft.com/office/powerpoint/2010/main" val="22413506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C5E0FEF-EF77-3E8C-BF8E-99141ABD65FD}"/>
              </a:ext>
            </a:extLst>
          </p:cNvPr>
          <p:cNvSpPr>
            <a:spLocks noGrp="1"/>
          </p:cNvSpPr>
          <p:nvPr>
            <p:ph type="dt" sz="half" idx="10"/>
          </p:nvPr>
        </p:nvSpPr>
        <p:spPr/>
        <p:txBody>
          <a:bodyPr/>
          <a:lstStyle>
            <a:lvl1pPr>
              <a:defRPr/>
            </a:lvl1pPr>
          </a:lstStyle>
          <a:p>
            <a:pPr>
              <a:defRPr/>
            </a:pPr>
            <a:fld id="{B86D987E-58F8-4C3D-8E96-C175DC30DBC5}" type="datetime1">
              <a:rPr lang="it-IT"/>
              <a:pPr>
                <a:defRPr/>
              </a:pPr>
              <a:t>06/03/2023</a:t>
            </a:fld>
            <a:endParaRPr lang="it-IT"/>
          </a:p>
        </p:txBody>
      </p:sp>
      <p:sp>
        <p:nvSpPr>
          <p:cNvPr id="5" name="Segnaposto piè di pagina 4">
            <a:extLst>
              <a:ext uri="{FF2B5EF4-FFF2-40B4-BE49-F238E27FC236}">
                <a16:creationId xmlns:a16="http://schemas.microsoft.com/office/drawing/2014/main" id="{02B16DD0-FFD2-F87B-51C9-578E2C5BBA40}"/>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D2AE6BBC-1017-2AE8-EFEA-1D7C8E685D51}"/>
              </a:ext>
            </a:extLst>
          </p:cNvPr>
          <p:cNvSpPr>
            <a:spLocks noGrp="1"/>
          </p:cNvSpPr>
          <p:nvPr>
            <p:ph type="sldNum" sz="quarter" idx="12"/>
          </p:nvPr>
        </p:nvSpPr>
        <p:spPr/>
        <p:txBody>
          <a:bodyPr/>
          <a:lstStyle>
            <a:lvl1pPr>
              <a:defRPr/>
            </a:lvl1pPr>
          </a:lstStyle>
          <a:p>
            <a:pPr>
              <a:defRPr/>
            </a:pPr>
            <a:fld id="{BB172981-38CF-47AB-97D3-48782DFCB316}" type="slidenum">
              <a:rPr lang="it-IT"/>
              <a:pPr>
                <a:defRPr/>
              </a:pPr>
              <a:t>‹N›</a:t>
            </a:fld>
            <a:endParaRPr lang="it-IT"/>
          </a:p>
        </p:txBody>
      </p:sp>
    </p:spTree>
    <p:extLst>
      <p:ext uri="{BB962C8B-B14F-4D97-AF65-F5344CB8AC3E}">
        <p14:creationId xmlns:p14="http://schemas.microsoft.com/office/powerpoint/2010/main" val="2751039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contenuto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B079C48-79F4-5A90-0C2A-B32F3F753916}"/>
              </a:ext>
            </a:extLst>
          </p:cNvPr>
          <p:cNvSpPr>
            <a:spLocks noGrp="1"/>
          </p:cNvSpPr>
          <p:nvPr>
            <p:ph type="dt" sz="half" idx="10"/>
          </p:nvPr>
        </p:nvSpPr>
        <p:spPr/>
        <p:txBody>
          <a:bodyPr/>
          <a:lstStyle>
            <a:lvl1pPr>
              <a:defRPr/>
            </a:lvl1pPr>
          </a:lstStyle>
          <a:p>
            <a:pPr>
              <a:defRPr/>
            </a:pPr>
            <a:fld id="{6D953A53-961D-44D7-8238-7D284B90232B}" type="datetime1">
              <a:rPr lang="it-IT"/>
              <a:pPr>
                <a:defRPr/>
              </a:pPr>
              <a:t>06/03/2023</a:t>
            </a:fld>
            <a:endParaRPr lang="it-IT"/>
          </a:p>
        </p:txBody>
      </p:sp>
      <p:sp>
        <p:nvSpPr>
          <p:cNvPr id="5" name="Segnaposto piè di pagina 4">
            <a:extLst>
              <a:ext uri="{FF2B5EF4-FFF2-40B4-BE49-F238E27FC236}">
                <a16:creationId xmlns:a16="http://schemas.microsoft.com/office/drawing/2014/main" id="{42EF3500-52B6-BAA6-5A7B-D3F0A5848D8D}"/>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7651076E-D623-0C52-2719-58113255258E}"/>
              </a:ext>
            </a:extLst>
          </p:cNvPr>
          <p:cNvSpPr>
            <a:spLocks noGrp="1"/>
          </p:cNvSpPr>
          <p:nvPr>
            <p:ph type="sldNum" sz="quarter" idx="12"/>
          </p:nvPr>
        </p:nvSpPr>
        <p:spPr/>
        <p:txBody>
          <a:bodyPr/>
          <a:lstStyle>
            <a:lvl1pPr>
              <a:defRPr/>
            </a:lvl1pPr>
          </a:lstStyle>
          <a:p>
            <a:pPr>
              <a:defRPr/>
            </a:pPr>
            <a:fld id="{E222A773-097D-4312-978C-3C08B8E025FF}" type="slidenum">
              <a:rPr lang="it-IT"/>
              <a:pPr>
                <a:defRPr/>
              </a:pPr>
              <a:t>‹N›</a:t>
            </a:fld>
            <a:endParaRPr lang="it-IT"/>
          </a:p>
        </p:txBody>
      </p:sp>
    </p:spTree>
    <p:extLst>
      <p:ext uri="{BB962C8B-B14F-4D97-AF65-F5344CB8AC3E}">
        <p14:creationId xmlns:p14="http://schemas.microsoft.com/office/powerpoint/2010/main" val="2932076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5F903110-27A9-B68F-F237-DBFE2F340397}"/>
              </a:ext>
            </a:extLst>
          </p:cNvPr>
          <p:cNvSpPr>
            <a:spLocks noGrp="1"/>
          </p:cNvSpPr>
          <p:nvPr>
            <p:ph type="dt" sz="half" idx="10"/>
          </p:nvPr>
        </p:nvSpPr>
        <p:spPr/>
        <p:txBody>
          <a:bodyPr/>
          <a:lstStyle>
            <a:lvl1pPr>
              <a:defRPr/>
            </a:lvl1pPr>
          </a:lstStyle>
          <a:p>
            <a:pPr>
              <a:defRPr/>
            </a:pPr>
            <a:fld id="{2A26B782-C9E2-4DBD-8FED-D2FDB8B0FD99}" type="datetime1">
              <a:rPr lang="it-IT"/>
              <a:pPr>
                <a:defRPr/>
              </a:pPr>
              <a:t>06/03/2023</a:t>
            </a:fld>
            <a:endParaRPr lang="it-IT"/>
          </a:p>
        </p:txBody>
      </p:sp>
      <p:sp>
        <p:nvSpPr>
          <p:cNvPr id="5" name="Segnaposto piè di pagina 4">
            <a:extLst>
              <a:ext uri="{FF2B5EF4-FFF2-40B4-BE49-F238E27FC236}">
                <a16:creationId xmlns:a16="http://schemas.microsoft.com/office/drawing/2014/main" id="{6A36979D-BEDD-A86C-551B-B33428D9E276}"/>
              </a:ext>
            </a:extLst>
          </p:cNvPr>
          <p:cNvSpPr>
            <a:spLocks noGrp="1"/>
          </p:cNvSpPr>
          <p:nvPr>
            <p:ph type="ftr" sz="quarter" idx="11"/>
          </p:nvPr>
        </p:nvSpPr>
        <p:spPr/>
        <p:txBody>
          <a:bodyPr/>
          <a:lstStyle>
            <a:lvl1pPr>
              <a:defRPr/>
            </a:lvl1pPr>
          </a:lstStyle>
          <a:p>
            <a:pPr>
              <a:defRPr/>
            </a:pPr>
            <a:endParaRPr lang="it-IT"/>
          </a:p>
        </p:txBody>
      </p:sp>
      <p:sp>
        <p:nvSpPr>
          <p:cNvPr id="6" name="Segnaposto numero diapositiva 5">
            <a:extLst>
              <a:ext uri="{FF2B5EF4-FFF2-40B4-BE49-F238E27FC236}">
                <a16:creationId xmlns:a16="http://schemas.microsoft.com/office/drawing/2014/main" id="{56850696-4682-832B-47CD-902891B05FB9}"/>
              </a:ext>
            </a:extLst>
          </p:cNvPr>
          <p:cNvSpPr>
            <a:spLocks noGrp="1"/>
          </p:cNvSpPr>
          <p:nvPr>
            <p:ph type="sldNum" sz="quarter" idx="12"/>
          </p:nvPr>
        </p:nvSpPr>
        <p:spPr/>
        <p:txBody>
          <a:bodyPr/>
          <a:lstStyle>
            <a:lvl1pPr>
              <a:defRPr/>
            </a:lvl1pPr>
          </a:lstStyle>
          <a:p>
            <a:pPr>
              <a:defRPr/>
            </a:pPr>
            <a:fld id="{0073CD92-4AB3-45B1-8CDE-4C6205A84C72}" type="slidenum">
              <a:rPr lang="it-IT"/>
              <a:pPr>
                <a:defRPr/>
              </a:pPr>
              <a:t>‹N›</a:t>
            </a:fld>
            <a:endParaRPr lang="it-IT"/>
          </a:p>
        </p:txBody>
      </p:sp>
    </p:spTree>
    <p:extLst>
      <p:ext uri="{BB962C8B-B14F-4D97-AF65-F5344CB8AC3E}">
        <p14:creationId xmlns:p14="http://schemas.microsoft.com/office/powerpoint/2010/main" val="105219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contenuto 2"/>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3">
            <a:extLst>
              <a:ext uri="{FF2B5EF4-FFF2-40B4-BE49-F238E27FC236}">
                <a16:creationId xmlns:a16="http://schemas.microsoft.com/office/drawing/2014/main" id="{EDED3DE5-A035-9F2A-BB41-0676026C729D}"/>
              </a:ext>
            </a:extLst>
          </p:cNvPr>
          <p:cNvSpPr>
            <a:spLocks noGrp="1"/>
          </p:cNvSpPr>
          <p:nvPr>
            <p:ph type="dt" sz="half" idx="10"/>
          </p:nvPr>
        </p:nvSpPr>
        <p:spPr/>
        <p:txBody>
          <a:bodyPr/>
          <a:lstStyle>
            <a:lvl1pPr>
              <a:defRPr/>
            </a:lvl1pPr>
          </a:lstStyle>
          <a:p>
            <a:pPr>
              <a:defRPr/>
            </a:pPr>
            <a:fld id="{3EDB28A4-148D-4824-96C8-5AF066620DD4}" type="datetime1">
              <a:rPr lang="it-IT"/>
              <a:pPr>
                <a:defRPr/>
              </a:pPr>
              <a:t>06/03/2023</a:t>
            </a:fld>
            <a:endParaRPr lang="it-IT"/>
          </a:p>
        </p:txBody>
      </p:sp>
      <p:sp>
        <p:nvSpPr>
          <p:cNvPr id="6" name="Segnaposto piè di pagina 4">
            <a:extLst>
              <a:ext uri="{FF2B5EF4-FFF2-40B4-BE49-F238E27FC236}">
                <a16:creationId xmlns:a16="http://schemas.microsoft.com/office/drawing/2014/main" id="{A427A1CF-87DD-E7EA-E2EE-720BF762F110}"/>
              </a:ext>
            </a:extLst>
          </p:cNvPr>
          <p:cNvSpPr>
            <a:spLocks noGrp="1"/>
          </p:cNvSpPr>
          <p:nvPr>
            <p:ph type="ftr" sz="quarter" idx="11"/>
          </p:nvPr>
        </p:nvSpPr>
        <p:spPr/>
        <p:txBody>
          <a:bodyPr/>
          <a:lstStyle>
            <a:lvl1pPr>
              <a:defRPr/>
            </a:lvl1pPr>
          </a:lstStyle>
          <a:p>
            <a:pPr>
              <a:defRPr/>
            </a:pPr>
            <a:endParaRPr lang="it-IT"/>
          </a:p>
        </p:txBody>
      </p:sp>
      <p:sp>
        <p:nvSpPr>
          <p:cNvPr id="7" name="Segnaposto numero diapositiva 5">
            <a:extLst>
              <a:ext uri="{FF2B5EF4-FFF2-40B4-BE49-F238E27FC236}">
                <a16:creationId xmlns:a16="http://schemas.microsoft.com/office/drawing/2014/main" id="{A35144DF-F806-0BFB-28AE-19D0A6083C02}"/>
              </a:ext>
            </a:extLst>
          </p:cNvPr>
          <p:cNvSpPr>
            <a:spLocks noGrp="1"/>
          </p:cNvSpPr>
          <p:nvPr>
            <p:ph type="sldNum" sz="quarter" idx="12"/>
          </p:nvPr>
        </p:nvSpPr>
        <p:spPr/>
        <p:txBody>
          <a:bodyPr/>
          <a:lstStyle>
            <a:lvl1pPr>
              <a:defRPr/>
            </a:lvl1pPr>
          </a:lstStyle>
          <a:p>
            <a:pPr>
              <a:defRPr/>
            </a:pPr>
            <a:fld id="{A32EA717-755F-499E-B96D-91934431E6A3}" type="slidenum">
              <a:rPr lang="it-IT"/>
              <a:pPr>
                <a:defRPr/>
              </a:pPr>
              <a:t>‹N›</a:t>
            </a:fld>
            <a:endParaRPr lang="it-IT"/>
          </a:p>
        </p:txBody>
      </p:sp>
    </p:spTree>
    <p:extLst>
      <p:ext uri="{BB962C8B-B14F-4D97-AF65-F5344CB8AC3E}">
        <p14:creationId xmlns:p14="http://schemas.microsoft.com/office/powerpoint/2010/main" val="2184049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3">
            <a:extLst>
              <a:ext uri="{FF2B5EF4-FFF2-40B4-BE49-F238E27FC236}">
                <a16:creationId xmlns:a16="http://schemas.microsoft.com/office/drawing/2014/main" id="{732C30A0-E090-44B4-3690-AEC6F2AD8582}"/>
              </a:ext>
            </a:extLst>
          </p:cNvPr>
          <p:cNvSpPr>
            <a:spLocks noGrp="1"/>
          </p:cNvSpPr>
          <p:nvPr>
            <p:ph type="dt" sz="half" idx="10"/>
          </p:nvPr>
        </p:nvSpPr>
        <p:spPr/>
        <p:txBody>
          <a:bodyPr/>
          <a:lstStyle>
            <a:lvl1pPr>
              <a:defRPr/>
            </a:lvl1pPr>
          </a:lstStyle>
          <a:p>
            <a:pPr>
              <a:defRPr/>
            </a:pPr>
            <a:fld id="{05B3DAAE-CFF3-4990-BB61-9B0D920B36A6}" type="datetime1">
              <a:rPr lang="it-IT"/>
              <a:pPr>
                <a:defRPr/>
              </a:pPr>
              <a:t>06/03/2023</a:t>
            </a:fld>
            <a:endParaRPr lang="it-IT"/>
          </a:p>
        </p:txBody>
      </p:sp>
      <p:sp>
        <p:nvSpPr>
          <p:cNvPr id="8" name="Segnaposto piè di pagina 4">
            <a:extLst>
              <a:ext uri="{FF2B5EF4-FFF2-40B4-BE49-F238E27FC236}">
                <a16:creationId xmlns:a16="http://schemas.microsoft.com/office/drawing/2014/main" id="{27D6A83F-D3DD-C604-075C-AA6B3BE613CF}"/>
              </a:ext>
            </a:extLst>
          </p:cNvPr>
          <p:cNvSpPr>
            <a:spLocks noGrp="1"/>
          </p:cNvSpPr>
          <p:nvPr>
            <p:ph type="ftr" sz="quarter" idx="11"/>
          </p:nvPr>
        </p:nvSpPr>
        <p:spPr/>
        <p:txBody>
          <a:bodyPr/>
          <a:lstStyle>
            <a:lvl1pPr>
              <a:defRPr/>
            </a:lvl1pPr>
          </a:lstStyle>
          <a:p>
            <a:pPr>
              <a:defRPr/>
            </a:pPr>
            <a:endParaRPr lang="it-IT"/>
          </a:p>
        </p:txBody>
      </p:sp>
      <p:sp>
        <p:nvSpPr>
          <p:cNvPr id="9" name="Segnaposto numero diapositiva 5">
            <a:extLst>
              <a:ext uri="{FF2B5EF4-FFF2-40B4-BE49-F238E27FC236}">
                <a16:creationId xmlns:a16="http://schemas.microsoft.com/office/drawing/2014/main" id="{C117DD8D-FCE4-2D2D-06E4-0827FA7502C2}"/>
              </a:ext>
            </a:extLst>
          </p:cNvPr>
          <p:cNvSpPr>
            <a:spLocks noGrp="1"/>
          </p:cNvSpPr>
          <p:nvPr>
            <p:ph type="sldNum" sz="quarter" idx="12"/>
          </p:nvPr>
        </p:nvSpPr>
        <p:spPr/>
        <p:txBody>
          <a:bodyPr/>
          <a:lstStyle>
            <a:lvl1pPr>
              <a:defRPr/>
            </a:lvl1pPr>
          </a:lstStyle>
          <a:p>
            <a:pPr>
              <a:defRPr/>
            </a:pPr>
            <a:fld id="{81F740B8-B69D-4C73-9BA5-43226B4A1F56}" type="slidenum">
              <a:rPr lang="it-IT"/>
              <a:pPr>
                <a:defRPr/>
              </a:pPr>
              <a:t>‹N›</a:t>
            </a:fld>
            <a:endParaRPr lang="it-IT"/>
          </a:p>
        </p:txBody>
      </p:sp>
    </p:spTree>
    <p:extLst>
      <p:ext uri="{BB962C8B-B14F-4D97-AF65-F5344CB8AC3E}">
        <p14:creationId xmlns:p14="http://schemas.microsoft.com/office/powerpoint/2010/main" val="1774185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 dello schema</a:t>
            </a:r>
          </a:p>
        </p:txBody>
      </p:sp>
      <p:sp>
        <p:nvSpPr>
          <p:cNvPr id="3" name="Segnaposto data 3">
            <a:extLst>
              <a:ext uri="{FF2B5EF4-FFF2-40B4-BE49-F238E27FC236}">
                <a16:creationId xmlns:a16="http://schemas.microsoft.com/office/drawing/2014/main" id="{0169E5D0-8BFC-DEBA-D379-23B258320496}"/>
              </a:ext>
            </a:extLst>
          </p:cNvPr>
          <p:cNvSpPr>
            <a:spLocks noGrp="1"/>
          </p:cNvSpPr>
          <p:nvPr>
            <p:ph type="dt" sz="half" idx="10"/>
          </p:nvPr>
        </p:nvSpPr>
        <p:spPr/>
        <p:txBody>
          <a:bodyPr/>
          <a:lstStyle>
            <a:lvl1pPr>
              <a:defRPr/>
            </a:lvl1pPr>
          </a:lstStyle>
          <a:p>
            <a:pPr>
              <a:defRPr/>
            </a:pPr>
            <a:fld id="{E32439C9-7157-4BB7-9F2D-9234FA7207B4}" type="datetime1">
              <a:rPr lang="it-IT"/>
              <a:pPr>
                <a:defRPr/>
              </a:pPr>
              <a:t>06/03/2023</a:t>
            </a:fld>
            <a:endParaRPr lang="it-IT"/>
          </a:p>
        </p:txBody>
      </p:sp>
      <p:sp>
        <p:nvSpPr>
          <p:cNvPr id="4" name="Segnaposto piè di pagina 4">
            <a:extLst>
              <a:ext uri="{FF2B5EF4-FFF2-40B4-BE49-F238E27FC236}">
                <a16:creationId xmlns:a16="http://schemas.microsoft.com/office/drawing/2014/main" id="{EA9443F4-D155-BF78-905F-8646D4A32658}"/>
              </a:ext>
            </a:extLst>
          </p:cNvPr>
          <p:cNvSpPr>
            <a:spLocks noGrp="1"/>
          </p:cNvSpPr>
          <p:nvPr>
            <p:ph type="ftr" sz="quarter" idx="11"/>
          </p:nvPr>
        </p:nvSpPr>
        <p:spPr/>
        <p:txBody>
          <a:bodyPr/>
          <a:lstStyle>
            <a:lvl1pPr>
              <a:defRPr/>
            </a:lvl1pPr>
          </a:lstStyle>
          <a:p>
            <a:pPr>
              <a:defRPr/>
            </a:pPr>
            <a:endParaRPr lang="it-IT"/>
          </a:p>
        </p:txBody>
      </p:sp>
      <p:sp>
        <p:nvSpPr>
          <p:cNvPr id="5" name="Segnaposto numero diapositiva 5">
            <a:extLst>
              <a:ext uri="{FF2B5EF4-FFF2-40B4-BE49-F238E27FC236}">
                <a16:creationId xmlns:a16="http://schemas.microsoft.com/office/drawing/2014/main" id="{DC6B3F83-D4CA-D4DD-E882-CE6BA4CAF0E8}"/>
              </a:ext>
            </a:extLst>
          </p:cNvPr>
          <p:cNvSpPr>
            <a:spLocks noGrp="1"/>
          </p:cNvSpPr>
          <p:nvPr>
            <p:ph type="sldNum" sz="quarter" idx="12"/>
          </p:nvPr>
        </p:nvSpPr>
        <p:spPr/>
        <p:txBody>
          <a:bodyPr/>
          <a:lstStyle>
            <a:lvl1pPr>
              <a:defRPr/>
            </a:lvl1pPr>
          </a:lstStyle>
          <a:p>
            <a:pPr>
              <a:defRPr/>
            </a:pPr>
            <a:fld id="{E991F24F-C059-4057-8435-CA306459A9EC}" type="slidenum">
              <a:rPr lang="it-IT"/>
              <a:pPr>
                <a:defRPr/>
              </a:pPr>
              <a:t>‹N›</a:t>
            </a:fld>
            <a:endParaRPr lang="it-IT"/>
          </a:p>
        </p:txBody>
      </p:sp>
    </p:spTree>
    <p:extLst>
      <p:ext uri="{BB962C8B-B14F-4D97-AF65-F5344CB8AC3E}">
        <p14:creationId xmlns:p14="http://schemas.microsoft.com/office/powerpoint/2010/main" val="785793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3">
            <a:extLst>
              <a:ext uri="{FF2B5EF4-FFF2-40B4-BE49-F238E27FC236}">
                <a16:creationId xmlns:a16="http://schemas.microsoft.com/office/drawing/2014/main" id="{4A7A343B-AFC9-DBE5-9B12-9674B5B51470}"/>
              </a:ext>
            </a:extLst>
          </p:cNvPr>
          <p:cNvSpPr>
            <a:spLocks noGrp="1"/>
          </p:cNvSpPr>
          <p:nvPr>
            <p:ph type="dt" sz="half" idx="10"/>
          </p:nvPr>
        </p:nvSpPr>
        <p:spPr/>
        <p:txBody>
          <a:bodyPr/>
          <a:lstStyle>
            <a:lvl1pPr>
              <a:defRPr/>
            </a:lvl1pPr>
          </a:lstStyle>
          <a:p>
            <a:pPr>
              <a:defRPr/>
            </a:pPr>
            <a:fld id="{6647A101-6C89-4D2C-BBC9-E94DB5882A4E}" type="datetime1">
              <a:rPr lang="it-IT"/>
              <a:pPr>
                <a:defRPr/>
              </a:pPr>
              <a:t>06/03/2023</a:t>
            </a:fld>
            <a:endParaRPr lang="it-IT"/>
          </a:p>
        </p:txBody>
      </p:sp>
      <p:sp>
        <p:nvSpPr>
          <p:cNvPr id="3" name="Segnaposto piè di pagina 4">
            <a:extLst>
              <a:ext uri="{FF2B5EF4-FFF2-40B4-BE49-F238E27FC236}">
                <a16:creationId xmlns:a16="http://schemas.microsoft.com/office/drawing/2014/main" id="{7586D6A0-4797-E6D9-13A8-3AF8E44BDC77}"/>
              </a:ext>
            </a:extLst>
          </p:cNvPr>
          <p:cNvSpPr>
            <a:spLocks noGrp="1"/>
          </p:cNvSpPr>
          <p:nvPr>
            <p:ph type="ftr" sz="quarter" idx="11"/>
          </p:nvPr>
        </p:nvSpPr>
        <p:spPr/>
        <p:txBody>
          <a:bodyPr/>
          <a:lstStyle>
            <a:lvl1pPr>
              <a:defRPr/>
            </a:lvl1pPr>
          </a:lstStyle>
          <a:p>
            <a:pPr>
              <a:defRPr/>
            </a:pPr>
            <a:endParaRPr lang="it-IT"/>
          </a:p>
        </p:txBody>
      </p:sp>
      <p:sp>
        <p:nvSpPr>
          <p:cNvPr id="4" name="Segnaposto numero diapositiva 5">
            <a:extLst>
              <a:ext uri="{FF2B5EF4-FFF2-40B4-BE49-F238E27FC236}">
                <a16:creationId xmlns:a16="http://schemas.microsoft.com/office/drawing/2014/main" id="{1FCC2BAF-E6AE-5F5A-A1E7-5C07FBC357E5}"/>
              </a:ext>
            </a:extLst>
          </p:cNvPr>
          <p:cNvSpPr>
            <a:spLocks noGrp="1"/>
          </p:cNvSpPr>
          <p:nvPr>
            <p:ph type="sldNum" sz="quarter" idx="12"/>
          </p:nvPr>
        </p:nvSpPr>
        <p:spPr/>
        <p:txBody>
          <a:bodyPr/>
          <a:lstStyle>
            <a:lvl1pPr>
              <a:defRPr/>
            </a:lvl1pPr>
          </a:lstStyle>
          <a:p>
            <a:pPr>
              <a:defRPr/>
            </a:pPr>
            <a:fld id="{A9CD802B-0FEE-4F08-8037-3EA870F04A35}" type="slidenum">
              <a:rPr lang="it-IT"/>
              <a:pPr>
                <a:defRPr/>
              </a:pPr>
              <a:t>‹N›</a:t>
            </a:fld>
            <a:endParaRPr lang="it-IT"/>
          </a:p>
        </p:txBody>
      </p:sp>
    </p:spTree>
    <p:extLst>
      <p:ext uri="{BB962C8B-B14F-4D97-AF65-F5344CB8AC3E}">
        <p14:creationId xmlns:p14="http://schemas.microsoft.com/office/powerpoint/2010/main" val="1153748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3">
            <a:extLst>
              <a:ext uri="{FF2B5EF4-FFF2-40B4-BE49-F238E27FC236}">
                <a16:creationId xmlns:a16="http://schemas.microsoft.com/office/drawing/2014/main" id="{9F2922D7-DD79-4659-8963-27EFD77102B2}"/>
              </a:ext>
            </a:extLst>
          </p:cNvPr>
          <p:cNvSpPr>
            <a:spLocks noGrp="1"/>
          </p:cNvSpPr>
          <p:nvPr>
            <p:ph type="dt" sz="half" idx="10"/>
          </p:nvPr>
        </p:nvSpPr>
        <p:spPr/>
        <p:txBody>
          <a:bodyPr/>
          <a:lstStyle>
            <a:lvl1pPr>
              <a:defRPr/>
            </a:lvl1pPr>
          </a:lstStyle>
          <a:p>
            <a:pPr>
              <a:defRPr/>
            </a:pPr>
            <a:fld id="{B8880A9B-1E15-464A-8D3C-F753442E7EE1}" type="datetime1">
              <a:rPr lang="it-IT"/>
              <a:pPr>
                <a:defRPr/>
              </a:pPr>
              <a:t>06/03/2023</a:t>
            </a:fld>
            <a:endParaRPr lang="it-IT"/>
          </a:p>
        </p:txBody>
      </p:sp>
      <p:sp>
        <p:nvSpPr>
          <p:cNvPr id="6" name="Segnaposto piè di pagina 4">
            <a:extLst>
              <a:ext uri="{FF2B5EF4-FFF2-40B4-BE49-F238E27FC236}">
                <a16:creationId xmlns:a16="http://schemas.microsoft.com/office/drawing/2014/main" id="{9A192CA1-10F6-ECAF-6303-F23D55C346CD}"/>
              </a:ext>
            </a:extLst>
          </p:cNvPr>
          <p:cNvSpPr>
            <a:spLocks noGrp="1"/>
          </p:cNvSpPr>
          <p:nvPr>
            <p:ph type="ftr" sz="quarter" idx="11"/>
          </p:nvPr>
        </p:nvSpPr>
        <p:spPr/>
        <p:txBody>
          <a:bodyPr/>
          <a:lstStyle>
            <a:lvl1pPr>
              <a:defRPr/>
            </a:lvl1pPr>
          </a:lstStyle>
          <a:p>
            <a:pPr>
              <a:defRPr/>
            </a:pPr>
            <a:endParaRPr lang="it-IT"/>
          </a:p>
        </p:txBody>
      </p:sp>
      <p:sp>
        <p:nvSpPr>
          <p:cNvPr id="7" name="Segnaposto numero diapositiva 5">
            <a:extLst>
              <a:ext uri="{FF2B5EF4-FFF2-40B4-BE49-F238E27FC236}">
                <a16:creationId xmlns:a16="http://schemas.microsoft.com/office/drawing/2014/main" id="{C827562F-031B-B508-A347-3DD602554CD8}"/>
              </a:ext>
            </a:extLst>
          </p:cNvPr>
          <p:cNvSpPr>
            <a:spLocks noGrp="1"/>
          </p:cNvSpPr>
          <p:nvPr>
            <p:ph type="sldNum" sz="quarter" idx="12"/>
          </p:nvPr>
        </p:nvSpPr>
        <p:spPr/>
        <p:txBody>
          <a:bodyPr/>
          <a:lstStyle>
            <a:lvl1pPr>
              <a:defRPr/>
            </a:lvl1pPr>
          </a:lstStyle>
          <a:p>
            <a:pPr>
              <a:defRPr/>
            </a:pPr>
            <a:fld id="{2D66B2A4-0980-405F-8137-0335D395B81D}" type="slidenum">
              <a:rPr lang="it-IT"/>
              <a:pPr>
                <a:defRPr/>
              </a:pPr>
              <a:t>‹N›</a:t>
            </a:fld>
            <a:endParaRPr lang="it-IT"/>
          </a:p>
        </p:txBody>
      </p:sp>
    </p:spTree>
    <p:extLst>
      <p:ext uri="{BB962C8B-B14F-4D97-AF65-F5344CB8AC3E}">
        <p14:creationId xmlns:p14="http://schemas.microsoft.com/office/powerpoint/2010/main" val="1132759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it-IT" noProof="0"/>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3">
            <a:extLst>
              <a:ext uri="{FF2B5EF4-FFF2-40B4-BE49-F238E27FC236}">
                <a16:creationId xmlns:a16="http://schemas.microsoft.com/office/drawing/2014/main" id="{BA22DCA3-C8BF-FBB9-3B16-D8A21DD57017}"/>
              </a:ext>
            </a:extLst>
          </p:cNvPr>
          <p:cNvSpPr>
            <a:spLocks noGrp="1"/>
          </p:cNvSpPr>
          <p:nvPr>
            <p:ph type="dt" sz="half" idx="10"/>
          </p:nvPr>
        </p:nvSpPr>
        <p:spPr/>
        <p:txBody>
          <a:bodyPr/>
          <a:lstStyle>
            <a:lvl1pPr>
              <a:defRPr/>
            </a:lvl1pPr>
          </a:lstStyle>
          <a:p>
            <a:pPr>
              <a:defRPr/>
            </a:pPr>
            <a:fld id="{A1611BE2-E4A3-46DF-BFAC-38569E295AC0}" type="datetime1">
              <a:rPr lang="it-IT"/>
              <a:pPr>
                <a:defRPr/>
              </a:pPr>
              <a:t>06/03/2023</a:t>
            </a:fld>
            <a:endParaRPr lang="it-IT"/>
          </a:p>
        </p:txBody>
      </p:sp>
      <p:sp>
        <p:nvSpPr>
          <p:cNvPr id="6" name="Segnaposto piè di pagina 4">
            <a:extLst>
              <a:ext uri="{FF2B5EF4-FFF2-40B4-BE49-F238E27FC236}">
                <a16:creationId xmlns:a16="http://schemas.microsoft.com/office/drawing/2014/main" id="{B5AF3B84-4897-2393-B749-00D2F1BE8A3B}"/>
              </a:ext>
            </a:extLst>
          </p:cNvPr>
          <p:cNvSpPr>
            <a:spLocks noGrp="1"/>
          </p:cNvSpPr>
          <p:nvPr>
            <p:ph type="ftr" sz="quarter" idx="11"/>
          </p:nvPr>
        </p:nvSpPr>
        <p:spPr/>
        <p:txBody>
          <a:bodyPr/>
          <a:lstStyle>
            <a:lvl1pPr>
              <a:defRPr/>
            </a:lvl1pPr>
          </a:lstStyle>
          <a:p>
            <a:pPr>
              <a:defRPr/>
            </a:pPr>
            <a:endParaRPr lang="it-IT"/>
          </a:p>
        </p:txBody>
      </p:sp>
      <p:sp>
        <p:nvSpPr>
          <p:cNvPr id="7" name="Segnaposto numero diapositiva 5">
            <a:extLst>
              <a:ext uri="{FF2B5EF4-FFF2-40B4-BE49-F238E27FC236}">
                <a16:creationId xmlns:a16="http://schemas.microsoft.com/office/drawing/2014/main" id="{9AD33F92-38FB-AEF9-38D0-956D69E747C4}"/>
              </a:ext>
            </a:extLst>
          </p:cNvPr>
          <p:cNvSpPr>
            <a:spLocks noGrp="1"/>
          </p:cNvSpPr>
          <p:nvPr>
            <p:ph type="sldNum" sz="quarter" idx="12"/>
          </p:nvPr>
        </p:nvSpPr>
        <p:spPr/>
        <p:txBody>
          <a:bodyPr/>
          <a:lstStyle>
            <a:lvl1pPr>
              <a:defRPr/>
            </a:lvl1pPr>
          </a:lstStyle>
          <a:p>
            <a:pPr>
              <a:defRPr/>
            </a:pPr>
            <a:fld id="{A8FA91F8-14F3-459A-9829-983F164D955F}" type="slidenum">
              <a:rPr lang="it-IT"/>
              <a:pPr>
                <a:defRPr/>
              </a:pPr>
              <a:t>‹N›</a:t>
            </a:fld>
            <a:endParaRPr lang="it-IT"/>
          </a:p>
        </p:txBody>
      </p:sp>
    </p:spTree>
    <p:extLst>
      <p:ext uri="{BB962C8B-B14F-4D97-AF65-F5344CB8AC3E}">
        <p14:creationId xmlns:p14="http://schemas.microsoft.com/office/powerpoint/2010/main" val="2385576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Segnaposto titolo 1">
            <a:extLst>
              <a:ext uri="{FF2B5EF4-FFF2-40B4-BE49-F238E27FC236}">
                <a16:creationId xmlns:a16="http://schemas.microsoft.com/office/drawing/2014/main" id="{47D760F8-1AC9-9FC1-6280-E953A50358FB}"/>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it-IT" altLang="it-IT"/>
              <a:t>Fare clic per modificare lo stile del titolo dello schema</a:t>
            </a:r>
          </a:p>
        </p:txBody>
      </p:sp>
      <p:sp>
        <p:nvSpPr>
          <p:cNvPr id="1027" name="Segnaposto testo 2">
            <a:extLst>
              <a:ext uri="{FF2B5EF4-FFF2-40B4-BE49-F238E27FC236}">
                <a16:creationId xmlns:a16="http://schemas.microsoft.com/office/drawing/2014/main" id="{DCC43036-D26D-E3DB-C4A2-3B49A694C15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gli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4" name="Segnaposto data 3">
            <a:extLst>
              <a:ext uri="{FF2B5EF4-FFF2-40B4-BE49-F238E27FC236}">
                <a16:creationId xmlns:a16="http://schemas.microsoft.com/office/drawing/2014/main" id="{D255BA03-2BA7-733D-B184-1C3AA8CB95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FB4880C0-C1CC-4D1C-97A2-1333D1FB02DB}" type="datetime1">
              <a:rPr lang="it-IT"/>
              <a:pPr>
                <a:defRPr/>
              </a:pPr>
              <a:t>06/03/2023</a:t>
            </a:fld>
            <a:endParaRPr lang="it-IT"/>
          </a:p>
        </p:txBody>
      </p:sp>
      <p:sp>
        <p:nvSpPr>
          <p:cNvPr id="5" name="Segnaposto piè di pagina 4">
            <a:extLst>
              <a:ext uri="{FF2B5EF4-FFF2-40B4-BE49-F238E27FC236}">
                <a16:creationId xmlns:a16="http://schemas.microsoft.com/office/drawing/2014/main" id="{6FB052E8-6F7D-1B17-43E9-04F80297FC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it-IT"/>
          </a:p>
        </p:txBody>
      </p:sp>
      <p:sp>
        <p:nvSpPr>
          <p:cNvPr id="6" name="Segnaposto numero diapositiva 5">
            <a:extLst>
              <a:ext uri="{FF2B5EF4-FFF2-40B4-BE49-F238E27FC236}">
                <a16:creationId xmlns:a16="http://schemas.microsoft.com/office/drawing/2014/main" id="{1495540A-304A-A130-FAFA-727C26CB91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defRPr>
            </a:lvl1pPr>
          </a:lstStyle>
          <a:p>
            <a:pPr>
              <a:defRPr/>
            </a:pPr>
            <a:fld id="{642E337C-7288-4D7A-80CC-FA1399B6D4DF}" type="slidenum">
              <a:rPr lang="it-IT"/>
              <a:pPr>
                <a:defRPr/>
              </a:pPr>
              <a:t>‹N›</a:t>
            </a:fld>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descr="&quot;&quot;">
            <a:extLst>
              <a:ext uri="{FF2B5EF4-FFF2-40B4-BE49-F238E27FC236}">
                <a16:creationId xmlns:a16="http://schemas.microsoft.com/office/drawing/2014/main" id="{68CCFD61-593B-D9F1-80BA-0661193C8D71}"/>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3075" name="Immagine 4">
            <a:extLst>
              <a:ext uri="{FF2B5EF4-FFF2-40B4-BE49-F238E27FC236}">
                <a16:creationId xmlns:a16="http://schemas.microsoft.com/office/drawing/2014/main" id="{5E2D08E3-56BD-3D6D-5F84-58583F21CA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1562" t="1196" r="17368" b="6332"/>
          <a:stretch>
            <a:fillRect/>
          </a:stretch>
        </p:blipFill>
        <p:spPr bwMode="auto">
          <a:xfrm>
            <a:off x="3524250" y="-25400"/>
            <a:ext cx="866775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a:extLst>
              <a:ext uri="{FF2B5EF4-FFF2-40B4-BE49-F238E27FC236}">
                <a16:creationId xmlns:a16="http://schemas.microsoft.com/office/drawing/2014/main" id="{F7B021F2-DB3D-7FE3-9449-8AA56B9824F1}"/>
              </a:ext>
            </a:extLst>
          </p:cNvPr>
          <p:cNvSpPr>
            <a:spLocks noGrp="1" noRot="1" noChangeAspect="1" noMove="1" noResize="1" noEditPoints="1" noAdjustHandles="1" noChangeArrowheads="1" noChangeShapeType="1" noTextEdit="1"/>
          </p:cNvSpPr>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3079" name="Titolo 1">
            <a:extLst>
              <a:ext uri="{FF2B5EF4-FFF2-40B4-BE49-F238E27FC236}">
                <a16:creationId xmlns:a16="http://schemas.microsoft.com/office/drawing/2014/main" id="{1D27804F-E532-5F3B-A95B-3B625783E2EF}"/>
              </a:ext>
            </a:extLst>
          </p:cNvPr>
          <p:cNvSpPr>
            <a:spLocks noGrp="1" noChangeArrowheads="1"/>
          </p:cNvSpPr>
          <p:nvPr>
            <p:ph type="ctrTitle"/>
          </p:nvPr>
        </p:nvSpPr>
        <p:spPr>
          <a:xfrm>
            <a:off x="477838" y="2132013"/>
            <a:ext cx="4425950" cy="2193925"/>
          </a:xfrm>
        </p:spPr>
        <p:txBody>
          <a:bodyPr/>
          <a:lstStyle/>
          <a:p>
            <a:pPr algn="l" eaLnBrk="1" hangingPunct="1"/>
            <a:r>
              <a:rPr lang="it-IT" altLang="it-IT" sz="4800" b="1">
                <a:solidFill>
                  <a:srgbClr val="9F270F"/>
                </a:solidFill>
                <a:latin typeface="Helvetica Neue"/>
              </a:rPr>
              <a:t>GivingIsLiving</a:t>
            </a:r>
            <a:endParaRPr lang="it-IT" altLang="it-IT" sz="4800" b="1">
              <a:solidFill>
                <a:srgbClr val="9F270F"/>
              </a:solidFill>
            </a:endParaRPr>
          </a:p>
        </p:txBody>
      </p:sp>
      <p:sp>
        <p:nvSpPr>
          <p:cNvPr id="3080" name="Sottotitolo 2">
            <a:extLst>
              <a:ext uri="{FF2B5EF4-FFF2-40B4-BE49-F238E27FC236}">
                <a16:creationId xmlns:a16="http://schemas.microsoft.com/office/drawing/2014/main" id="{CC76C70C-76F3-8A73-6E36-B6BD9245A150}"/>
              </a:ext>
            </a:extLst>
          </p:cNvPr>
          <p:cNvSpPr>
            <a:spLocks noGrp="1" noChangeArrowheads="1"/>
          </p:cNvSpPr>
          <p:nvPr>
            <p:ph type="subTitle" idx="1"/>
          </p:nvPr>
        </p:nvSpPr>
        <p:spPr>
          <a:xfrm>
            <a:off x="477838" y="4873625"/>
            <a:ext cx="4884737" cy="1208088"/>
          </a:xfrm>
        </p:spPr>
        <p:txBody>
          <a:bodyPr/>
          <a:lstStyle/>
          <a:p>
            <a:pPr algn="l" eaLnBrk="1" hangingPunct="1">
              <a:lnSpc>
                <a:spcPct val="50000"/>
              </a:lnSpc>
            </a:pPr>
            <a:r>
              <a:rPr lang="it-IT" altLang="it-IT" sz="2000">
                <a:solidFill>
                  <a:srgbClr val="D1D5DB"/>
                </a:solidFill>
              </a:rPr>
              <a:t>Progetto Sicurezza dei Dati A.A. 2022/2023</a:t>
            </a:r>
          </a:p>
          <a:p>
            <a:pPr algn="l" eaLnBrk="1" hangingPunct="1">
              <a:lnSpc>
                <a:spcPct val="50000"/>
              </a:lnSpc>
            </a:pPr>
            <a:r>
              <a:rPr lang="it-IT" altLang="it-IT" sz="2000">
                <a:solidFill>
                  <a:srgbClr val="D1D5DB"/>
                </a:solidFill>
              </a:rPr>
              <a:t>Team: Eduardo Autore - Alessandro Macaro</a:t>
            </a:r>
          </a:p>
        </p:txBody>
      </p:sp>
      <p:sp>
        <p:nvSpPr>
          <p:cNvPr id="14" name="Rectangle 13" descr="&quot;&quot;">
            <a:extLst>
              <a:ext uri="{FF2B5EF4-FFF2-40B4-BE49-F238E27FC236}">
                <a16:creationId xmlns:a16="http://schemas.microsoft.com/office/drawing/2014/main" id="{5B20A719-14F2-6A47-2163-2F45C889124B}"/>
              </a:ext>
            </a:extLst>
          </p:cNvPr>
          <p:cNvSpPr>
            <a:spLocks noGrp="1" noRot="1" noChangeAspect="1" noMove="1" noResize="1" noEditPoints="1" noAdjustHandles="1" noChangeArrowheads="1" noChangeShapeType="1" noTextEdit="1"/>
          </p:cNvSpPr>
          <p:nvPr/>
        </p:nvSpPr>
        <p:spPr>
          <a:xfrm rot="5400000">
            <a:off x="760413" y="346075"/>
            <a:ext cx="146050" cy="704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endParaRPr>
          </a:p>
        </p:txBody>
      </p:sp>
      <p:sp>
        <p:nvSpPr>
          <p:cNvPr id="16" name="Rectangle 15" descr="&quot;&quot;">
            <a:extLst>
              <a:ext uri="{FF2B5EF4-FFF2-40B4-BE49-F238E27FC236}">
                <a16:creationId xmlns:a16="http://schemas.microsoft.com/office/drawing/2014/main" id="{E0E7EDC4-6AF9-E425-5B67-EF44BD69F2B1}"/>
              </a:ext>
            </a:extLst>
          </p:cNvPr>
          <p:cNvSpPr>
            <a:spLocks noGrp="1" noRot="1" noChangeAspect="1" noMove="1" noResize="1" noEditPoints="1" noAdjustHandles="1" noChangeArrowheads="1" noChangeShapeType="1" noTextEdit="1"/>
          </p:cNvSpPr>
          <p:nvPr/>
        </p:nvSpPr>
        <p:spPr>
          <a:xfrm>
            <a:off x="481013" y="4546600"/>
            <a:ext cx="3978275" cy="19050"/>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endParaRPr>
          </a:p>
        </p:txBody>
      </p:sp>
      <p:sp>
        <p:nvSpPr>
          <p:cNvPr id="8" name="Rettangolo 7">
            <a:extLst>
              <a:ext uri="{FF2B5EF4-FFF2-40B4-BE49-F238E27FC236}">
                <a16:creationId xmlns:a16="http://schemas.microsoft.com/office/drawing/2014/main" id="{D1FB015C-2E45-429D-A770-FD6E73C78D9B}"/>
              </a:ext>
            </a:extLst>
          </p:cNvPr>
          <p:cNvSpPr/>
          <p:nvPr/>
        </p:nvSpPr>
        <p:spPr>
          <a:xfrm>
            <a:off x="390525" y="538163"/>
            <a:ext cx="927100" cy="276225"/>
          </a:xfrm>
          <a:prstGeom prst="rect">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eaLnBrk="1" fontAlgn="auto" hangingPunct="1">
              <a:spcBef>
                <a:spcPts val="0"/>
              </a:spcBef>
              <a:spcAft>
                <a:spcPts val="0"/>
              </a:spcAft>
              <a:defRPr/>
            </a:pPr>
            <a:endParaRPr lang="it-IT"/>
          </a:p>
        </p:txBody>
      </p:sp>
      <p:pic>
        <p:nvPicPr>
          <p:cNvPr id="3084" name="Immagine 10">
            <a:extLst>
              <a:ext uri="{FF2B5EF4-FFF2-40B4-BE49-F238E27FC236}">
                <a16:creationId xmlns:a16="http://schemas.microsoft.com/office/drawing/2014/main" id="{99AD059B-9CCE-9520-85C2-08D921E684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13" y="6350"/>
            <a:ext cx="4686300" cy="91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5" name="CasellaDiTesto 12">
            <a:extLst>
              <a:ext uri="{FF2B5EF4-FFF2-40B4-BE49-F238E27FC236}">
                <a16:creationId xmlns:a16="http://schemas.microsoft.com/office/drawing/2014/main" id="{F6E015CD-6377-53B9-F2B2-8C5D1D68F61C}"/>
              </a:ext>
            </a:extLst>
          </p:cNvPr>
          <p:cNvSpPr txBox="1">
            <a:spLocks noChangeArrowheads="1"/>
          </p:cNvSpPr>
          <p:nvPr/>
        </p:nvSpPr>
        <p:spPr bwMode="auto">
          <a:xfrm>
            <a:off x="920750" y="211138"/>
            <a:ext cx="4441825"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it-IT" altLang="it-IT" sz="1100" b="1">
                <a:solidFill>
                  <a:srgbClr val="646464"/>
                </a:solidFill>
              </a:rPr>
              <a:t>UNIVERSITÀ DEGLI STUDI DI SALERNO </a:t>
            </a:r>
          </a:p>
          <a:p>
            <a:pPr eaLnBrk="1" hangingPunct="1">
              <a:lnSpc>
                <a:spcPct val="100000"/>
              </a:lnSpc>
              <a:spcBef>
                <a:spcPct val="0"/>
              </a:spcBef>
              <a:buFontTx/>
              <a:buNone/>
            </a:pPr>
            <a:r>
              <a:rPr lang="it-IT" altLang="it-IT" sz="1800" b="1"/>
              <a:t>DIPARTIMENTO</a:t>
            </a:r>
            <a:r>
              <a:rPr lang="it-IT" altLang="it-IT" sz="1800"/>
              <a:t> </a:t>
            </a:r>
            <a:r>
              <a:rPr lang="it-IT" altLang="it-IT" sz="1800" b="1"/>
              <a:t>DI INFORMATICA</a:t>
            </a:r>
          </a:p>
        </p:txBody>
      </p:sp>
    </p:spTree>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9218" name="Titolo 1">
            <a:extLst>
              <a:ext uri="{FF2B5EF4-FFF2-40B4-BE49-F238E27FC236}">
                <a16:creationId xmlns:a16="http://schemas.microsoft.com/office/drawing/2014/main" id="{9A9DCA45-0143-56D7-9335-D5500D9288F8}"/>
              </a:ext>
            </a:extLst>
          </p:cNvPr>
          <p:cNvSpPr>
            <a:spLocks noGrp="1" noChangeArrowheads="1"/>
          </p:cNvSpPr>
          <p:nvPr>
            <p:ph type="title"/>
          </p:nvPr>
        </p:nvSpPr>
        <p:spPr>
          <a:xfrm>
            <a:off x="838200" y="307975"/>
            <a:ext cx="10515600" cy="1325563"/>
          </a:xfrm>
        </p:spPr>
        <p:txBody>
          <a:bodyPr/>
          <a:lstStyle/>
          <a:p>
            <a:pPr eaLnBrk="1" hangingPunct="1"/>
            <a:r>
              <a:rPr lang="it-IT" altLang="it-IT" b="1">
                <a:solidFill>
                  <a:srgbClr val="9F270F"/>
                </a:solidFill>
                <a:latin typeface="Helvetica Neue"/>
              </a:rPr>
              <a:t>Struttura del codice </a:t>
            </a:r>
          </a:p>
        </p:txBody>
      </p:sp>
      <p:sp>
        <p:nvSpPr>
          <p:cNvPr id="9219" name="Segnaposto contenuto 1">
            <a:extLst>
              <a:ext uri="{FF2B5EF4-FFF2-40B4-BE49-F238E27FC236}">
                <a16:creationId xmlns:a16="http://schemas.microsoft.com/office/drawing/2014/main" id="{06F0B804-CDCF-16C7-FDCE-0C61E14FF177}"/>
              </a:ext>
            </a:extLst>
          </p:cNvPr>
          <p:cNvSpPr>
            <a:spLocks noGrp="1" noChangeArrowheads="1"/>
          </p:cNvSpPr>
          <p:nvPr>
            <p:ph sz="half" idx="1"/>
          </p:nvPr>
        </p:nvSpPr>
        <p:spPr>
          <a:xfrm>
            <a:off x="838200" y="1670050"/>
            <a:ext cx="10515600" cy="466725"/>
          </a:xfrm>
        </p:spPr>
        <p:txBody>
          <a:bodyPr/>
          <a:lstStyle/>
          <a:p>
            <a:pPr marL="0" indent="0">
              <a:buFont typeface="Arial" panose="020B0604020202020204" pitchFamily="34" charset="0"/>
              <a:buNone/>
            </a:pPr>
            <a:r>
              <a:rPr lang="it-IT" altLang="it-IT" sz="2000">
                <a:solidFill>
                  <a:srgbClr val="D1D5DB"/>
                </a:solidFill>
              </a:rPr>
              <a:t>All'interno della directory del progetto, sono presenti tre sottocartelle principali </a:t>
            </a:r>
          </a:p>
        </p:txBody>
      </p:sp>
      <p:sp>
        <p:nvSpPr>
          <p:cNvPr id="9220" name="Segnaposto numero diapositiva 14">
            <a:extLst>
              <a:ext uri="{FF2B5EF4-FFF2-40B4-BE49-F238E27FC236}">
                <a16:creationId xmlns:a16="http://schemas.microsoft.com/office/drawing/2014/main" id="{110D4A14-1A6F-CF5B-DDA7-ECD0EC387A98}"/>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F18DC33B-7DC8-4FA9-B778-6D604108D4B7}" type="slidenum">
              <a:rPr lang="it-IT" altLang="it-IT" sz="1200">
                <a:solidFill>
                  <a:srgbClr val="898989"/>
                </a:solidFill>
              </a:rPr>
              <a:pPr algn="r" eaLnBrk="1" hangingPunct="1">
                <a:lnSpc>
                  <a:spcPct val="100000"/>
                </a:lnSpc>
                <a:spcBef>
                  <a:spcPct val="0"/>
                </a:spcBef>
                <a:buFontTx/>
                <a:buNone/>
              </a:pPr>
              <a:t>10</a:t>
            </a:fld>
            <a:endParaRPr lang="it-IT" altLang="it-IT" sz="1200">
              <a:solidFill>
                <a:srgbClr val="898989"/>
              </a:solidFill>
            </a:endParaRPr>
          </a:p>
        </p:txBody>
      </p:sp>
      <p:graphicFrame>
        <p:nvGraphicFramePr>
          <p:cNvPr id="3" name="Tabella 3">
            <a:extLst>
              <a:ext uri="{FF2B5EF4-FFF2-40B4-BE49-F238E27FC236}">
                <a16:creationId xmlns:a16="http://schemas.microsoft.com/office/drawing/2014/main" id="{C8748A1B-D285-E1BC-0D86-ABF5350C81BE}"/>
              </a:ext>
            </a:extLst>
          </p:cNvPr>
          <p:cNvGraphicFramePr>
            <a:graphicFrameLocks noGrp="1"/>
          </p:cNvGraphicFramePr>
          <p:nvPr>
            <p:extLst>
              <p:ext uri="{D42A27DB-BD31-4B8C-83A1-F6EECF244321}">
                <p14:modId xmlns:p14="http://schemas.microsoft.com/office/powerpoint/2010/main" val="236074960"/>
              </p:ext>
            </p:extLst>
          </p:nvPr>
        </p:nvGraphicFramePr>
        <p:xfrm>
          <a:off x="838200" y="2286000"/>
          <a:ext cx="9896475" cy="3841750"/>
        </p:xfrm>
        <a:graphic>
          <a:graphicData uri="http://schemas.openxmlformats.org/drawingml/2006/table">
            <a:tbl>
              <a:tblPr firstRow="1" bandRow="1">
                <a:tableStyleId>{5C22544A-7EE6-4342-B048-85BDC9FD1C3A}</a:tableStyleId>
              </a:tblPr>
              <a:tblGrid>
                <a:gridCol w="3298825">
                  <a:extLst>
                    <a:ext uri="{9D8B030D-6E8A-4147-A177-3AD203B41FA5}">
                      <a16:colId xmlns:a16="http://schemas.microsoft.com/office/drawing/2014/main" val="20000"/>
                    </a:ext>
                  </a:extLst>
                </a:gridCol>
                <a:gridCol w="3298825">
                  <a:extLst>
                    <a:ext uri="{9D8B030D-6E8A-4147-A177-3AD203B41FA5}">
                      <a16:colId xmlns:a16="http://schemas.microsoft.com/office/drawing/2014/main" val="20001"/>
                    </a:ext>
                  </a:extLst>
                </a:gridCol>
                <a:gridCol w="3298825">
                  <a:extLst>
                    <a:ext uri="{9D8B030D-6E8A-4147-A177-3AD203B41FA5}">
                      <a16:colId xmlns:a16="http://schemas.microsoft.com/office/drawing/2014/main" val="20002"/>
                    </a:ext>
                  </a:extLst>
                </a:gridCol>
              </a:tblGrid>
              <a:tr h="365812">
                <a:tc>
                  <a:txBody>
                    <a:bodyPr/>
                    <a:lstStyle/>
                    <a:p>
                      <a:pPr algn="ctr"/>
                      <a:r>
                        <a:rPr kumimoji="0" lang="it-IT" altLang="it-IT" sz="1800" b="1" i="0" u="none" strike="noStrike" cap="none" normalizeH="0" baseline="0" dirty="0" err="1">
                          <a:ln>
                            <a:noFill/>
                          </a:ln>
                          <a:solidFill>
                            <a:schemeClr val="bg1"/>
                          </a:solidFill>
                          <a:effectLst/>
                          <a:latin typeface="Söhne"/>
                        </a:rPr>
                        <a:t>src</a:t>
                      </a:r>
                      <a:endParaRPr lang="it-IT" sz="1800" dirty="0">
                        <a:solidFill>
                          <a:schemeClr val="bg1"/>
                        </a:solidFill>
                      </a:endParaRPr>
                    </a:p>
                  </a:txBody>
                  <a:tcPr marL="91446" marR="91446" marT="45727" marB="45727">
                    <a:solidFill>
                      <a:srgbClr val="9F270F"/>
                    </a:solidFill>
                  </a:tcPr>
                </a:tc>
                <a:tc>
                  <a:txBody>
                    <a:bodyPr/>
                    <a:lstStyle/>
                    <a:p>
                      <a:pPr algn="ctr"/>
                      <a:r>
                        <a:rPr kumimoji="0" lang="it-IT" altLang="it-IT" sz="1800" b="1" i="0" u="none" strike="noStrike" cap="none" normalizeH="0" baseline="0" dirty="0" err="1">
                          <a:ln>
                            <a:noFill/>
                          </a:ln>
                          <a:solidFill>
                            <a:schemeClr val="bg1"/>
                          </a:solidFill>
                          <a:effectLst/>
                          <a:latin typeface="Söhne"/>
                        </a:rPr>
                        <a:t>contracts</a:t>
                      </a:r>
                      <a:endParaRPr lang="it-IT" sz="1800" dirty="0">
                        <a:solidFill>
                          <a:schemeClr val="bg1"/>
                        </a:solidFill>
                      </a:endParaRPr>
                    </a:p>
                  </a:txBody>
                  <a:tcPr marL="91446" marR="91446" marT="45727" marB="45727">
                    <a:solidFill>
                      <a:srgbClr val="9F270F"/>
                    </a:solidFill>
                  </a:tcPr>
                </a:tc>
                <a:tc>
                  <a:txBody>
                    <a:bodyPr/>
                    <a:lstStyle/>
                    <a:p>
                      <a:pPr algn="ctr"/>
                      <a:r>
                        <a:rPr lang="it-IT" sz="1800" b="1" dirty="0">
                          <a:solidFill>
                            <a:schemeClr val="bg1"/>
                          </a:solidFill>
                          <a:effectLst/>
                          <a:latin typeface="Söhne"/>
                        </a:rPr>
                        <a:t>test</a:t>
                      </a:r>
                      <a:endParaRPr lang="it-IT" sz="1800" dirty="0">
                        <a:solidFill>
                          <a:schemeClr val="bg1"/>
                        </a:solidFill>
                      </a:endParaRPr>
                    </a:p>
                  </a:txBody>
                  <a:tcPr marL="91446" marR="91446" marT="45727" marB="45727">
                    <a:solidFill>
                      <a:srgbClr val="9F270F"/>
                    </a:solidFill>
                  </a:tcPr>
                </a:tc>
                <a:extLst>
                  <a:ext uri="{0D108BD9-81ED-4DB2-BD59-A6C34878D82A}">
                    <a16:rowId xmlns:a16="http://schemas.microsoft.com/office/drawing/2014/main" val="10000"/>
                  </a:ext>
                </a:extLst>
              </a:tr>
              <a:tr h="3475938">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altLang="it-IT" sz="1800" b="0" i="1" u="none" strike="noStrike" cap="none" normalizeH="0" baseline="0" dirty="0" err="1">
                          <a:ln>
                            <a:noFill/>
                          </a:ln>
                          <a:solidFill>
                            <a:srgbClr val="D1D5DB"/>
                          </a:solidFill>
                          <a:effectLst/>
                          <a:latin typeface="Söhne"/>
                        </a:rPr>
                        <a:t>enti.json</a:t>
                      </a:r>
                      <a:r>
                        <a:rPr kumimoji="0" lang="it-IT" altLang="it-IT" sz="1800" b="0" i="1" u="none" strike="noStrike" cap="none" normalizeH="0" baseline="0" dirty="0">
                          <a:ln>
                            <a:noFill/>
                          </a:ln>
                          <a:solidFill>
                            <a:srgbClr val="D1D5DB"/>
                          </a:solidFill>
                          <a:effectLst/>
                          <a:latin typeface="Söhne"/>
                        </a:rPr>
                        <a:t>, </a:t>
                      </a:r>
                      <a:r>
                        <a:rPr kumimoji="0" lang="it-IT" altLang="it-IT" sz="1800" b="0" i="0" u="none" strike="noStrike" cap="none" normalizeH="0" baseline="0" dirty="0">
                          <a:ln>
                            <a:noFill/>
                          </a:ln>
                          <a:solidFill>
                            <a:srgbClr val="D1D5DB"/>
                          </a:solidFill>
                          <a:effectLst/>
                          <a:latin typeface="Söhne"/>
                        </a:rPr>
                        <a:t>contiene i dati degli enti benefici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altLang="it-IT" sz="1800" b="0" i="1" u="none" strike="noStrike" cap="none" normalizeH="0" baseline="0" dirty="0">
                          <a:ln>
                            <a:noFill/>
                          </a:ln>
                          <a:solidFill>
                            <a:srgbClr val="D1D5DB"/>
                          </a:solidFill>
                          <a:effectLst/>
                          <a:latin typeface="Söhne"/>
                        </a:rPr>
                        <a:t>app.js, </a:t>
                      </a:r>
                      <a:r>
                        <a:rPr kumimoji="0" lang="it-IT" altLang="it-IT" sz="1800" b="0" i="0" u="none" strike="noStrike" cap="none" normalizeH="0" baseline="0" dirty="0">
                          <a:ln>
                            <a:noFill/>
                          </a:ln>
                          <a:solidFill>
                            <a:srgbClr val="D1D5DB"/>
                          </a:solidFill>
                          <a:effectLst/>
                          <a:latin typeface="Söhne"/>
                        </a:rPr>
                        <a:t>rappresenta il cuore dell'applicazione e svolge un ruolo essenziale per il funzionamento del </a:t>
                      </a:r>
                      <a:r>
                        <a:rPr kumimoji="0" lang="it-IT" altLang="it-IT" sz="1800" b="0" i="0" u="none" strike="noStrike" cap="none" normalizeH="0" baseline="0" dirty="0" err="1">
                          <a:ln>
                            <a:noFill/>
                          </a:ln>
                          <a:solidFill>
                            <a:srgbClr val="D1D5DB"/>
                          </a:solidFill>
                          <a:effectLst/>
                          <a:latin typeface="Söhne"/>
                        </a:rPr>
                        <a:t>frontend</a:t>
                      </a:r>
                      <a:endParaRPr kumimoji="0" lang="it-IT" altLang="it-IT" sz="1800" b="0" i="0" u="none" strike="noStrike" cap="none" normalizeH="0" baseline="0" dirty="0">
                        <a:ln>
                          <a:noFill/>
                        </a:ln>
                        <a:solidFill>
                          <a:srgbClr val="D1D5DB"/>
                        </a:solidFill>
                        <a:effectLst/>
                        <a:latin typeface="Söhne"/>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altLang="it-IT" sz="1800" b="0" i="1" u="none" strike="noStrike" cap="none" normalizeH="0" baseline="0" dirty="0">
                          <a:ln>
                            <a:noFill/>
                          </a:ln>
                          <a:solidFill>
                            <a:srgbClr val="D1D5DB"/>
                          </a:solidFill>
                          <a:effectLst/>
                          <a:latin typeface="Söhne"/>
                        </a:rPr>
                        <a:t>/images, </a:t>
                      </a:r>
                      <a:r>
                        <a:rPr kumimoji="0" lang="it-IT" altLang="it-IT" sz="1800" b="0" i="0" u="none" strike="noStrike" cap="none" normalizeH="0" baseline="0" dirty="0">
                          <a:ln>
                            <a:noFill/>
                          </a:ln>
                          <a:solidFill>
                            <a:srgbClr val="D1D5DB"/>
                          </a:solidFill>
                          <a:effectLst/>
                          <a:latin typeface="Söhne"/>
                        </a:rPr>
                        <a:t>contiene i loghi dei diversi enti disponibili</a:t>
                      </a:r>
                    </a:p>
                    <a:p>
                      <a:endParaRPr lang="it-IT" sz="1800" dirty="0">
                        <a:solidFill>
                          <a:srgbClr val="D1D5DB"/>
                        </a:solidFill>
                      </a:endParaRPr>
                    </a:p>
                  </a:txBody>
                  <a:tcPr marL="91446" marR="91446" marT="45727" marB="45727">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800" b="0" i="1" dirty="0" err="1">
                          <a:solidFill>
                            <a:srgbClr val="D1D5DB"/>
                          </a:solidFill>
                          <a:effectLst/>
                          <a:latin typeface="Söhne"/>
                        </a:rPr>
                        <a:t>donazione.sol</a:t>
                      </a:r>
                      <a:r>
                        <a:rPr lang="it-IT" sz="1800" b="0" i="1" dirty="0">
                          <a:solidFill>
                            <a:srgbClr val="D1D5DB"/>
                          </a:solidFill>
                          <a:effectLst/>
                          <a:latin typeface="Söhne"/>
                        </a:rPr>
                        <a:t>, </a:t>
                      </a:r>
                      <a:r>
                        <a:rPr lang="it-IT" sz="1800" b="0" i="0" dirty="0">
                          <a:solidFill>
                            <a:srgbClr val="D1D5DB"/>
                          </a:solidFill>
                          <a:effectLst/>
                          <a:latin typeface="Söhne"/>
                        </a:rPr>
                        <a:t>contiene la logica del contratto per gestire le donazioni</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800" b="0" i="1" dirty="0" err="1">
                          <a:solidFill>
                            <a:srgbClr val="D1D5DB"/>
                          </a:solidFill>
                          <a:effectLst/>
                          <a:latin typeface="Söhne"/>
                        </a:rPr>
                        <a:t>migrations.sol</a:t>
                      </a:r>
                      <a:r>
                        <a:rPr lang="it-IT" sz="1800" b="0" i="1" dirty="0">
                          <a:solidFill>
                            <a:srgbClr val="D1D5DB"/>
                          </a:solidFill>
                          <a:effectLst/>
                          <a:latin typeface="Söhne"/>
                        </a:rPr>
                        <a:t>, </a:t>
                      </a:r>
                      <a:r>
                        <a:rPr lang="it-IT" sz="1800" b="0" i="0" dirty="0">
                          <a:solidFill>
                            <a:srgbClr val="D1D5DB"/>
                          </a:solidFill>
                          <a:effectLst/>
                          <a:latin typeface="Söhne"/>
                        </a:rPr>
                        <a:t>utilizzato per </a:t>
                      </a:r>
                      <a:r>
                        <a:rPr lang="it-IT" sz="1800" b="0" i="0" dirty="0" err="1">
                          <a:solidFill>
                            <a:srgbClr val="D1D5DB"/>
                          </a:solidFill>
                          <a:effectLst/>
                          <a:latin typeface="Söhne"/>
                        </a:rPr>
                        <a:t>deployare</a:t>
                      </a:r>
                      <a:r>
                        <a:rPr lang="it-IT" sz="1800" b="0" i="0" dirty="0">
                          <a:solidFill>
                            <a:srgbClr val="D1D5DB"/>
                          </a:solidFill>
                          <a:effectLst/>
                          <a:latin typeface="Söhne"/>
                        </a:rPr>
                        <a:t> il contratto sulla blockchain</a:t>
                      </a:r>
                    </a:p>
                    <a:p>
                      <a:endParaRPr lang="it-IT" sz="1800" dirty="0">
                        <a:solidFill>
                          <a:srgbClr val="D1D5DB"/>
                        </a:solidFill>
                      </a:endParaRPr>
                    </a:p>
                  </a:txBody>
                  <a:tcPr marL="91446" marR="91446" marT="45727" marB="45727">
                    <a:noFill/>
                  </a:tcPr>
                </a:tc>
                <a:tc>
                  <a:txBody>
                    <a:bodyPr/>
                    <a:lstStyle/>
                    <a:p>
                      <a:pPr marL="285750" indent="-285750">
                        <a:buFont typeface="Arial" panose="020B0604020202020204" pitchFamily="34" charset="0"/>
                        <a:buChar char="•"/>
                      </a:pPr>
                      <a:r>
                        <a:rPr lang="it-IT" sz="1800" b="0" i="1" dirty="0">
                          <a:solidFill>
                            <a:srgbClr val="D1D5DB"/>
                          </a:solidFill>
                          <a:effectLst/>
                          <a:latin typeface="Söhne"/>
                        </a:rPr>
                        <a:t>test.js</a:t>
                      </a:r>
                      <a:r>
                        <a:rPr lang="it-IT" sz="1800" b="0" i="0" dirty="0">
                          <a:solidFill>
                            <a:srgbClr val="D1D5DB"/>
                          </a:solidFill>
                          <a:effectLst/>
                          <a:latin typeface="Söhne"/>
                        </a:rPr>
                        <a:t>, implementato per verificare il corretto funzionamento dell'applicazione. Tale file viene eseguito per valutare le funzionalità del codice e individuare eventuali bug o errori</a:t>
                      </a:r>
                    </a:p>
                    <a:p>
                      <a:endParaRPr lang="it-IT" sz="1800" dirty="0">
                        <a:solidFill>
                          <a:srgbClr val="D1D5DB"/>
                        </a:solidFill>
                      </a:endParaRPr>
                    </a:p>
                    <a:p>
                      <a:endParaRPr lang="it-IT" sz="1800" dirty="0">
                        <a:solidFill>
                          <a:srgbClr val="D1D5DB"/>
                        </a:solidFill>
                      </a:endParaRPr>
                    </a:p>
                  </a:txBody>
                  <a:tcPr marL="91446" marR="91446" marT="45727" marB="45727">
                    <a:no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52D9975A-9BCB-B556-8FD2-5C4A1C663E2F}"/>
              </a:ext>
            </a:extLst>
          </p:cNvPr>
          <p:cNvSpPr>
            <a:spLocks noGrp="1" noChangeArrowheads="1"/>
          </p:cNvSpPr>
          <p:nvPr>
            <p:ph type="title"/>
          </p:nvPr>
        </p:nvSpPr>
        <p:spPr>
          <a:xfrm>
            <a:off x="838200" y="366713"/>
            <a:ext cx="10515600" cy="1325562"/>
          </a:xfrm>
        </p:spPr>
        <p:txBody>
          <a:bodyPr/>
          <a:lstStyle/>
          <a:p>
            <a:pPr eaLnBrk="1" hangingPunct="1">
              <a:defRPr/>
            </a:pPr>
            <a:r>
              <a:rPr lang="it-IT" altLang="it-IT" b="1" dirty="0">
                <a:solidFill>
                  <a:srgbClr val="9F270F"/>
                </a:solidFill>
                <a:latin typeface="Helvetica Neue"/>
              </a:rPr>
              <a:t>Implementazione – 1/5</a:t>
            </a:r>
            <a:endParaRPr lang="it-IT" altLang="it-IT" b="1" dirty="0">
              <a:solidFill>
                <a:srgbClr val="9F270F"/>
              </a:solidFill>
              <a:effectLst>
                <a:outerShdw blurRad="38100" dist="38100" dir="2700000" algn="tl">
                  <a:srgbClr val="000000">
                    <a:alpha val="43137"/>
                  </a:srgbClr>
                </a:outerShdw>
              </a:effectLst>
              <a:latin typeface="Helvetica Neue"/>
            </a:endParaRPr>
          </a:p>
        </p:txBody>
      </p:sp>
      <p:sp>
        <p:nvSpPr>
          <p:cNvPr id="7171" name="Segnaposto contenuto 1">
            <a:extLst>
              <a:ext uri="{FF2B5EF4-FFF2-40B4-BE49-F238E27FC236}">
                <a16:creationId xmlns:a16="http://schemas.microsoft.com/office/drawing/2014/main" id="{EFA97816-4D50-8198-4034-C9BC05C29A59}"/>
              </a:ext>
            </a:extLst>
          </p:cNvPr>
          <p:cNvSpPr>
            <a:spLocks noGrp="1" noChangeArrowheads="1"/>
          </p:cNvSpPr>
          <p:nvPr>
            <p:ph sz="half" idx="1"/>
          </p:nvPr>
        </p:nvSpPr>
        <p:spPr>
          <a:xfrm>
            <a:off x="838200" y="1692275"/>
            <a:ext cx="10033000" cy="4351338"/>
          </a:xfrm>
        </p:spPr>
        <p:txBody>
          <a:bodyPr/>
          <a:lstStyle/>
          <a:p>
            <a:pPr marL="0" indent="0">
              <a:buFont typeface="Arial" panose="020B0604020202020204" pitchFamily="34" charset="0"/>
              <a:buNone/>
              <a:defRPr/>
            </a:pPr>
            <a:r>
              <a:rPr lang="it-IT" sz="2000" dirty="0">
                <a:solidFill>
                  <a:srgbClr val="D1D5DB"/>
                </a:solidFill>
                <a:latin typeface="Söhne"/>
              </a:rPr>
              <a:t>Nel file app.js, il codice definisce un oggetto chiamato "App" che ha alcune funzionalità, tra cui:</a:t>
            </a:r>
          </a:p>
          <a:p>
            <a:pPr marL="0" indent="0">
              <a:buFont typeface="Arial" panose="020B0604020202020204" pitchFamily="34" charset="0"/>
              <a:buNone/>
              <a:defRPr/>
            </a:pPr>
            <a:r>
              <a:rPr lang="it-IT" sz="2000" b="1" dirty="0" err="1">
                <a:solidFill>
                  <a:srgbClr val="9F270F"/>
                </a:solidFill>
                <a:latin typeface="Söhne"/>
              </a:rPr>
              <a:t>init</a:t>
            </a:r>
            <a:r>
              <a:rPr lang="it-IT" sz="2000" dirty="0">
                <a:solidFill>
                  <a:srgbClr val="D1D5DB"/>
                </a:solidFill>
                <a:latin typeface="Söhne"/>
              </a:rPr>
              <a:t>: carica i dati degli enti da un file JSON e inizializza il provider web3 per la rete </a:t>
            </a:r>
            <a:r>
              <a:rPr lang="it-IT" sz="2000" dirty="0" err="1">
                <a:solidFill>
                  <a:srgbClr val="D1D5DB"/>
                </a:solidFill>
                <a:latin typeface="Söhne"/>
              </a:rPr>
              <a:t>Ethereum</a:t>
            </a:r>
            <a:r>
              <a:rPr lang="it-IT" sz="2000" dirty="0">
                <a:solidFill>
                  <a:srgbClr val="D1D5DB"/>
                </a:solidFill>
                <a:latin typeface="Söhne"/>
              </a:rPr>
              <a:t> utilizzando diverse opzioni. Queste includono il browser </a:t>
            </a:r>
            <a:r>
              <a:rPr lang="it-IT" sz="2000" dirty="0" err="1">
                <a:solidFill>
                  <a:srgbClr val="D1D5DB"/>
                </a:solidFill>
                <a:latin typeface="Söhne"/>
              </a:rPr>
              <a:t>Ethereum</a:t>
            </a:r>
            <a:r>
              <a:rPr lang="it-IT" sz="2000" dirty="0">
                <a:solidFill>
                  <a:srgbClr val="D1D5DB"/>
                </a:solidFill>
                <a:latin typeface="Söhne"/>
              </a:rPr>
              <a:t>, l'oggetto web3 o un provider HTTP locale come </a:t>
            </a:r>
            <a:r>
              <a:rPr lang="it-IT" sz="2000" dirty="0" err="1">
                <a:solidFill>
                  <a:srgbClr val="D1D5DB"/>
                </a:solidFill>
                <a:latin typeface="Söhne"/>
              </a:rPr>
              <a:t>Ganache</a:t>
            </a:r>
            <a:endParaRPr lang="it-IT" sz="2000" dirty="0">
              <a:solidFill>
                <a:srgbClr val="D1D5DB"/>
              </a:solidFill>
              <a:latin typeface="Söhne"/>
            </a:endParaRPr>
          </a:p>
          <a:p>
            <a:pPr marL="0" indent="0">
              <a:buFont typeface="Arial" panose="020B0604020202020204" pitchFamily="34" charset="0"/>
              <a:buNone/>
              <a:defRPr/>
            </a:pPr>
            <a:r>
              <a:rPr lang="it-IT" sz="2000" b="1" dirty="0">
                <a:solidFill>
                  <a:srgbClr val="9F270F"/>
                </a:solidFill>
                <a:latin typeface="Söhne"/>
              </a:rPr>
              <a:t>initWeb3</a:t>
            </a:r>
            <a:r>
              <a:rPr lang="it-IT" sz="2000" dirty="0">
                <a:solidFill>
                  <a:srgbClr val="D1D5DB"/>
                </a:solidFill>
                <a:latin typeface="Söhne"/>
              </a:rPr>
              <a:t>: inizializza il provider web3 per la rete </a:t>
            </a:r>
            <a:r>
              <a:rPr lang="it-IT" sz="2000" dirty="0" err="1">
                <a:solidFill>
                  <a:srgbClr val="D1D5DB"/>
                </a:solidFill>
                <a:latin typeface="Söhne"/>
              </a:rPr>
              <a:t>Ethereum</a:t>
            </a:r>
            <a:endParaRPr lang="it-IT" sz="2000" dirty="0">
              <a:solidFill>
                <a:srgbClr val="D1D5DB"/>
              </a:solidFill>
              <a:latin typeface="Söhne"/>
            </a:endParaRPr>
          </a:p>
          <a:p>
            <a:pPr marL="0" indent="0">
              <a:buFont typeface="Arial" panose="020B0604020202020204" pitchFamily="34" charset="0"/>
              <a:buNone/>
              <a:defRPr/>
            </a:pPr>
            <a:r>
              <a:rPr lang="it-IT" sz="2000" b="1" dirty="0" err="1">
                <a:solidFill>
                  <a:srgbClr val="9F270F"/>
                </a:solidFill>
                <a:latin typeface="Söhne"/>
              </a:rPr>
              <a:t>initContract</a:t>
            </a:r>
            <a:r>
              <a:rPr lang="it-IT" sz="2000" dirty="0">
                <a:solidFill>
                  <a:srgbClr val="D1D5DB"/>
                </a:solidFill>
                <a:latin typeface="Söhne"/>
              </a:rPr>
              <a:t>: inizializza il contratto Donazione utilizzando i dati del file JSON del contratto compilato</a:t>
            </a:r>
          </a:p>
          <a:p>
            <a:pPr marL="0" indent="0">
              <a:buFont typeface="Arial" panose="020B0604020202020204" pitchFamily="34" charset="0"/>
              <a:buNone/>
              <a:defRPr/>
            </a:pPr>
            <a:r>
              <a:rPr lang="it-IT" sz="2000" b="1" dirty="0" err="1">
                <a:solidFill>
                  <a:srgbClr val="9F270F"/>
                </a:solidFill>
                <a:latin typeface="Söhne"/>
              </a:rPr>
              <a:t>bindEvents</a:t>
            </a:r>
            <a:r>
              <a:rPr lang="it-IT" sz="2000" dirty="0">
                <a:solidFill>
                  <a:srgbClr val="D1D5DB"/>
                </a:solidFill>
                <a:latin typeface="Söhne"/>
              </a:rPr>
              <a:t>: lega l'evento di click sul pulsante "Dona denaro" alla funzione </a:t>
            </a:r>
            <a:r>
              <a:rPr lang="it-IT" sz="2000" dirty="0" err="1">
                <a:solidFill>
                  <a:srgbClr val="D1D5DB"/>
                </a:solidFill>
                <a:latin typeface="Söhne"/>
              </a:rPr>
              <a:t>handleDona</a:t>
            </a:r>
            <a:endParaRPr lang="it-IT" sz="2000" dirty="0">
              <a:solidFill>
                <a:srgbClr val="D1D5DB"/>
              </a:solidFill>
              <a:latin typeface="Söhne"/>
            </a:endParaRPr>
          </a:p>
          <a:p>
            <a:pPr marL="0" indent="0">
              <a:buFont typeface="Arial" panose="020B0604020202020204" pitchFamily="34" charset="0"/>
              <a:buNone/>
              <a:defRPr/>
            </a:pPr>
            <a:r>
              <a:rPr lang="it-IT" sz="2000" b="1" dirty="0" err="1">
                <a:solidFill>
                  <a:srgbClr val="9F270F"/>
                </a:solidFill>
                <a:latin typeface="Söhne"/>
              </a:rPr>
              <a:t>handleDona</a:t>
            </a:r>
            <a:r>
              <a:rPr lang="it-IT" sz="2000" dirty="0">
                <a:solidFill>
                  <a:srgbClr val="D1D5DB"/>
                </a:solidFill>
                <a:latin typeface="Söhne"/>
              </a:rPr>
              <a:t>: viene eseguita quando l'utente fa clic sul pulsante "Dona denaro". La funzione recupera l'indirizzo del destinatario della donazione e l'importo dalla pagina HTML, esegue la conversione dell'importo da Ether a Wei, e quindi invia la transazione al contratto Donazione utilizzando il metodo </a:t>
            </a:r>
            <a:r>
              <a:rPr lang="it-IT" sz="2000" dirty="0" err="1">
                <a:solidFill>
                  <a:srgbClr val="D1D5DB"/>
                </a:solidFill>
                <a:latin typeface="Söhne"/>
              </a:rPr>
              <a:t>nuovaDonazione</a:t>
            </a:r>
            <a:endParaRPr lang="it-IT" sz="2000" dirty="0">
              <a:solidFill>
                <a:srgbClr val="D1D5DB"/>
              </a:solidFill>
              <a:latin typeface="Söhne"/>
            </a:endParaRPr>
          </a:p>
          <a:p>
            <a:pPr>
              <a:defRPr/>
            </a:pPr>
            <a:endParaRPr lang="it-IT" altLang="it-IT" sz="2000" dirty="0"/>
          </a:p>
        </p:txBody>
      </p:sp>
      <p:sp>
        <p:nvSpPr>
          <p:cNvPr id="10244" name="Segnaposto numero diapositiva 14">
            <a:extLst>
              <a:ext uri="{FF2B5EF4-FFF2-40B4-BE49-F238E27FC236}">
                <a16:creationId xmlns:a16="http://schemas.microsoft.com/office/drawing/2014/main" id="{4A35BF8B-9489-9F1A-7A22-49EF069D4CEF}"/>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1C0C33D0-522B-4427-82D9-546503853D32}" type="slidenum">
              <a:rPr lang="it-IT" altLang="it-IT" sz="1200">
                <a:solidFill>
                  <a:srgbClr val="898989"/>
                </a:solidFill>
              </a:rPr>
              <a:pPr algn="r" eaLnBrk="1" hangingPunct="1">
                <a:lnSpc>
                  <a:spcPct val="100000"/>
                </a:lnSpc>
                <a:spcBef>
                  <a:spcPct val="0"/>
                </a:spcBef>
                <a:buFontTx/>
                <a:buNone/>
              </a:pPr>
              <a:t>11</a:t>
            </a:fld>
            <a:endParaRPr lang="it-IT" altLang="it-IT" sz="1200">
              <a:solidFill>
                <a:srgbClr val="89898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594E9A6A-BF8A-6F20-FA59-EAC21FD2DF48}"/>
              </a:ext>
            </a:extLst>
          </p:cNvPr>
          <p:cNvSpPr>
            <a:spLocks noGrp="1" noChangeArrowheads="1"/>
          </p:cNvSpPr>
          <p:nvPr>
            <p:ph type="title"/>
          </p:nvPr>
        </p:nvSpPr>
        <p:spPr>
          <a:xfrm>
            <a:off x="838200" y="366713"/>
            <a:ext cx="10515600" cy="1325562"/>
          </a:xfrm>
        </p:spPr>
        <p:txBody>
          <a:bodyPr/>
          <a:lstStyle/>
          <a:p>
            <a:pPr eaLnBrk="1" hangingPunct="1">
              <a:defRPr/>
            </a:pPr>
            <a:r>
              <a:rPr lang="it-IT" altLang="it-IT" b="1" dirty="0">
                <a:solidFill>
                  <a:srgbClr val="9F270F"/>
                </a:solidFill>
                <a:latin typeface="Helvetica Neue"/>
              </a:rPr>
              <a:t>Implementazione – 2/5</a:t>
            </a:r>
            <a:endParaRPr lang="it-IT" altLang="it-IT" b="1" dirty="0">
              <a:solidFill>
                <a:srgbClr val="9F270F"/>
              </a:solidFill>
              <a:effectLst>
                <a:outerShdw blurRad="38100" dist="38100" dir="2700000" algn="tl">
                  <a:srgbClr val="000000">
                    <a:alpha val="43137"/>
                  </a:srgbClr>
                </a:outerShdw>
              </a:effectLst>
              <a:latin typeface="Helvetica Neue"/>
            </a:endParaRPr>
          </a:p>
        </p:txBody>
      </p:sp>
      <p:sp>
        <p:nvSpPr>
          <p:cNvPr id="11268" name="Segnaposto numero diapositiva 14">
            <a:extLst>
              <a:ext uri="{FF2B5EF4-FFF2-40B4-BE49-F238E27FC236}">
                <a16:creationId xmlns:a16="http://schemas.microsoft.com/office/drawing/2014/main" id="{6C20F74F-5581-AACA-297A-5EA506E91257}"/>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771E191F-ABF1-4B27-A07D-93EB2913A654}" type="slidenum">
              <a:rPr lang="it-IT" altLang="it-IT" sz="1200">
                <a:solidFill>
                  <a:srgbClr val="898989"/>
                </a:solidFill>
              </a:rPr>
              <a:pPr algn="r" eaLnBrk="1" hangingPunct="1">
                <a:lnSpc>
                  <a:spcPct val="100000"/>
                </a:lnSpc>
                <a:spcBef>
                  <a:spcPct val="0"/>
                </a:spcBef>
                <a:buFontTx/>
                <a:buNone/>
              </a:pPr>
              <a:t>12</a:t>
            </a:fld>
            <a:endParaRPr lang="it-IT" altLang="it-IT" sz="1200">
              <a:solidFill>
                <a:srgbClr val="898989"/>
              </a:solidFill>
            </a:endParaRPr>
          </a:p>
        </p:txBody>
      </p:sp>
      <p:pic>
        <p:nvPicPr>
          <p:cNvPr id="7" name="Immagine 6" descr="Immagine che contiene testo, monitor, screenshot&#10;&#10;Descrizione generata automaticamente">
            <a:extLst>
              <a:ext uri="{FF2B5EF4-FFF2-40B4-BE49-F238E27FC236}">
                <a16:creationId xmlns:a16="http://schemas.microsoft.com/office/drawing/2014/main" id="{84D4549B-F9B6-FC70-BA65-09C3A0CE52E2}"/>
              </a:ext>
            </a:extLst>
          </p:cNvPr>
          <p:cNvPicPr>
            <a:picLocks noChangeAspect="1"/>
          </p:cNvPicPr>
          <p:nvPr/>
        </p:nvPicPr>
        <p:blipFill rotWithShape="1">
          <a:blip r:embed="rId2">
            <a:extLst>
              <a:ext uri="{28A0092B-C50C-407E-A947-70E740481C1C}">
                <a14:useLocalDpi xmlns:a14="http://schemas.microsoft.com/office/drawing/2010/main" val="0"/>
              </a:ext>
            </a:extLst>
          </a:blip>
          <a:srcRect l="4419" t="5085" r="20552" b="46577"/>
          <a:stretch/>
        </p:blipFill>
        <p:spPr>
          <a:xfrm>
            <a:off x="693089" y="1524875"/>
            <a:ext cx="4672249" cy="4952838"/>
          </a:xfrm>
          <a:prstGeom prst="rect">
            <a:avLst/>
          </a:prstGeom>
        </p:spPr>
      </p:pic>
      <p:pic>
        <p:nvPicPr>
          <p:cNvPr id="9" name="Immagine 8" descr="Immagine che contiene testo, monitor, screenshot&#10;&#10;Descrizione generata automaticamente">
            <a:extLst>
              <a:ext uri="{FF2B5EF4-FFF2-40B4-BE49-F238E27FC236}">
                <a16:creationId xmlns:a16="http://schemas.microsoft.com/office/drawing/2014/main" id="{844622E9-6DD4-99C5-F7C9-426DB0623079}"/>
              </a:ext>
            </a:extLst>
          </p:cNvPr>
          <p:cNvPicPr>
            <a:picLocks noChangeAspect="1"/>
          </p:cNvPicPr>
          <p:nvPr/>
        </p:nvPicPr>
        <p:blipFill rotWithShape="1">
          <a:blip r:embed="rId2">
            <a:extLst>
              <a:ext uri="{28A0092B-C50C-407E-A947-70E740481C1C}">
                <a14:useLocalDpi xmlns:a14="http://schemas.microsoft.com/office/drawing/2010/main" val="0"/>
              </a:ext>
            </a:extLst>
          </a:blip>
          <a:srcRect l="4685" t="53239" r="5503" b="3213"/>
          <a:stretch/>
        </p:blipFill>
        <p:spPr>
          <a:xfrm>
            <a:off x="5484610" y="1602502"/>
            <a:ext cx="6014301" cy="479824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386BE6E5-B829-DF4A-1680-7D8E578F75C8}"/>
              </a:ext>
            </a:extLst>
          </p:cNvPr>
          <p:cNvSpPr>
            <a:spLocks noGrp="1" noChangeArrowheads="1"/>
          </p:cNvSpPr>
          <p:nvPr>
            <p:ph type="title"/>
          </p:nvPr>
        </p:nvSpPr>
        <p:spPr>
          <a:xfrm>
            <a:off x="838200" y="366713"/>
            <a:ext cx="10515600" cy="1325562"/>
          </a:xfrm>
        </p:spPr>
        <p:txBody>
          <a:bodyPr/>
          <a:lstStyle/>
          <a:p>
            <a:pPr eaLnBrk="1" hangingPunct="1">
              <a:defRPr/>
            </a:pPr>
            <a:r>
              <a:rPr lang="it-IT" altLang="it-IT" b="1" dirty="0">
                <a:solidFill>
                  <a:srgbClr val="9F270F"/>
                </a:solidFill>
                <a:latin typeface="Helvetica Neue"/>
              </a:rPr>
              <a:t>Implementazione – 3/5</a:t>
            </a:r>
            <a:endParaRPr lang="it-IT" altLang="it-IT" b="1" dirty="0">
              <a:solidFill>
                <a:srgbClr val="9F270F"/>
              </a:solidFill>
              <a:effectLst>
                <a:outerShdw blurRad="38100" dist="38100" dir="2700000" algn="tl">
                  <a:srgbClr val="000000">
                    <a:alpha val="43137"/>
                  </a:srgbClr>
                </a:outerShdw>
              </a:effectLst>
              <a:latin typeface="Helvetica Neue"/>
            </a:endParaRPr>
          </a:p>
        </p:txBody>
      </p:sp>
      <p:sp>
        <p:nvSpPr>
          <p:cNvPr id="12291" name="Segnaposto contenuto 1">
            <a:extLst>
              <a:ext uri="{FF2B5EF4-FFF2-40B4-BE49-F238E27FC236}">
                <a16:creationId xmlns:a16="http://schemas.microsoft.com/office/drawing/2014/main" id="{267E473F-C213-ED06-89F2-A003FAAB8FB8}"/>
              </a:ext>
            </a:extLst>
          </p:cNvPr>
          <p:cNvSpPr>
            <a:spLocks noGrp="1" noChangeArrowheads="1"/>
          </p:cNvSpPr>
          <p:nvPr>
            <p:ph sz="half" idx="1"/>
          </p:nvPr>
        </p:nvSpPr>
        <p:spPr>
          <a:xfrm>
            <a:off x="838200" y="1552575"/>
            <a:ext cx="10033000" cy="4351338"/>
          </a:xfrm>
        </p:spPr>
        <p:txBody>
          <a:bodyPr/>
          <a:lstStyle/>
          <a:p>
            <a:pPr marL="0" indent="0">
              <a:buFont typeface="Arial" panose="020B0604020202020204" pitchFamily="34" charset="0"/>
              <a:buNone/>
            </a:pPr>
            <a:r>
              <a:rPr lang="it-IT" altLang="it-IT" sz="2000" dirty="0">
                <a:solidFill>
                  <a:srgbClr val="D1D5DB"/>
                </a:solidFill>
              </a:rPr>
              <a:t>Il contratto estende le funzionalità di due contratti di </a:t>
            </a:r>
            <a:r>
              <a:rPr lang="it-IT" altLang="it-IT" sz="2000" dirty="0" err="1">
                <a:solidFill>
                  <a:srgbClr val="D1D5DB"/>
                </a:solidFill>
              </a:rPr>
              <a:t>OpenZeppelin</a:t>
            </a:r>
            <a:r>
              <a:rPr lang="it-IT" altLang="it-IT" sz="2000" dirty="0">
                <a:solidFill>
                  <a:srgbClr val="D1D5DB"/>
                </a:solidFill>
              </a:rPr>
              <a:t>: </a:t>
            </a:r>
            <a:r>
              <a:rPr lang="it-IT" altLang="it-IT" sz="2000" b="1" dirty="0" err="1">
                <a:solidFill>
                  <a:srgbClr val="9F270F"/>
                </a:solidFill>
              </a:rPr>
              <a:t>Ownable</a:t>
            </a:r>
            <a:r>
              <a:rPr lang="it-IT" altLang="it-IT" sz="2000" dirty="0">
                <a:solidFill>
                  <a:srgbClr val="D1D5DB"/>
                </a:solidFill>
              </a:rPr>
              <a:t> e </a:t>
            </a:r>
            <a:r>
              <a:rPr lang="it-IT" altLang="it-IT" sz="2000" b="1" dirty="0" err="1">
                <a:solidFill>
                  <a:srgbClr val="9F270F"/>
                </a:solidFill>
              </a:rPr>
              <a:t>PullPayment</a:t>
            </a:r>
            <a:r>
              <a:rPr lang="it-IT" altLang="it-IT" sz="2000" dirty="0">
                <a:solidFill>
                  <a:srgbClr val="D1D5DB"/>
                </a:solidFill>
              </a:rPr>
              <a:t>.</a:t>
            </a:r>
          </a:p>
          <a:p>
            <a:pPr marL="0" indent="0">
              <a:buFont typeface="Arial" panose="020B0604020202020204" pitchFamily="34" charset="0"/>
              <a:buNone/>
            </a:pPr>
            <a:r>
              <a:rPr lang="it-IT" altLang="it-IT" sz="2000" dirty="0">
                <a:solidFill>
                  <a:srgbClr val="D1D5DB"/>
                </a:solidFill>
              </a:rPr>
              <a:t>La variabile </a:t>
            </a:r>
            <a:r>
              <a:rPr lang="it-IT" altLang="it-IT" sz="2000" b="1" dirty="0" err="1">
                <a:solidFill>
                  <a:srgbClr val="9F270F"/>
                </a:solidFill>
              </a:rPr>
              <a:t>amount</a:t>
            </a:r>
            <a:r>
              <a:rPr lang="it-IT" altLang="it-IT" sz="2000" dirty="0">
                <a:solidFill>
                  <a:srgbClr val="D1D5DB"/>
                </a:solidFill>
              </a:rPr>
              <a:t> è un uint256 privato che tiene traccia del totale delle donazioni. La variabile </a:t>
            </a:r>
            <a:r>
              <a:rPr lang="it-IT" altLang="it-IT" sz="2000" b="1" dirty="0" err="1">
                <a:solidFill>
                  <a:srgbClr val="9F270F"/>
                </a:solidFill>
              </a:rPr>
              <a:t>Owner</a:t>
            </a:r>
            <a:r>
              <a:rPr lang="it-IT" altLang="it-IT" sz="2000" dirty="0">
                <a:solidFill>
                  <a:srgbClr val="D1D5DB"/>
                </a:solidFill>
              </a:rPr>
              <a:t> è un indirizzo privato che indica l'indirizzo del creatore del contratto.</a:t>
            </a:r>
          </a:p>
          <a:p>
            <a:pPr marL="0" indent="0">
              <a:buFont typeface="Arial" panose="020B0604020202020204" pitchFamily="34" charset="0"/>
              <a:buNone/>
            </a:pPr>
            <a:r>
              <a:rPr lang="it-IT" altLang="it-IT" sz="2000" dirty="0">
                <a:solidFill>
                  <a:srgbClr val="D1D5DB"/>
                </a:solidFill>
              </a:rPr>
              <a:t>La funzione </a:t>
            </a:r>
            <a:r>
              <a:rPr lang="it-IT" altLang="it-IT" sz="2000" b="1" dirty="0" err="1">
                <a:solidFill>
                  <a:srgbClr val="9F270F"/>
                </a:solidFill>
              </a:rPr>
              <a:t>change_owner</a:t>
            </a:r>
            <a:r>
              <a:rPr lang="it-IT" altLang="it-IT" sz="2000" b="1" dirty="0">
                <a:solidFill>
                  <a:srgbClr val="9F270F"/>
                </a:solidFill>
              </a:rPr>
              <a:t> </a:t>
            </a:r>
            <a:r>
              <a:rPr lang="it-IT" altLang="it-IT" sz="2000" dirty="0">
                <a:solidFill>
                  <a:srgbClr val="D1D5DB"/>
                </a:solidFill>
              </a:rPr>
              <a:t>permette al proprietario di trasferire il controllo del contratto ad un nuovo proprietario. </a:t>
            </a:r>
          </a:p>
          <a:p>
            <a:pPr marL="0" indent="0">
              <a:buFont typeface="Arial" panose="020B0604020202020204" pitchFamily="34" charset="0"/>
              <a:buNone/>
            </a:pPr>
            <a:r>
              <a:rPr lang="it-IT" altLang="it-IT" sz="2000" dirty="0">
                <a:solidFill>
                  <a:srgbClr val="D1D5DB"/>
                </a:solidFill>
              </a:rPr>
              <a:t>La funzione </a:t>
            </a:r>
            <a:r>
              <a:rPr lang="it-IT" altLang="it-IT" sz="2000" b="1" dirty="0" err="1">
                <a:solidFill>
                  <a:srgbClr val="9F270F"/>
                </a:solidFill>
              </a:rPr>
              <a:t>nuovaDonazione</a:t>
            </a:r>
            <a:r>
              <a:rPr lang="it-IT" altLang="it-IT" sz="2000" dirty="0">
                <a:solidFill>
                  <a:srgbClr val="D1D5DB"/>
                </a:solidFill>
              </a:rPr>
              <a:t> permette al proprietario del contratto di effettuare una nuova donazione. Quando viene effettuata una donazione, l'importo della donazione viene aggiunto a una mappa chiamata </a:t>
            </a:r>
            <a:r>
              <a:rPr lang="it-IT" altLang="it-IT" sz="2000" dirty="0" err="1">
                <a:solidFill>
                  <a:srgbClr val="D1D5DB"/>
                </a:solidFill>
              </a:rPr>
              <a:t>donations</a:t>
            </a:r>
            <a:r>
              <a:rPr lang="it-IT" altLang="it-IT" sz="2000" dirty="0">
                <a:solidFill>
                  <a:srgbClr val="D1D5DB"/>
                </a:solidFill>
              </a:rPr>
              <a:t>, che mappa gli indirizzi dei donatori con l'importo delle loro donazioni. L'indirizzo dell'ente beneficiario della donazione viene aggiunto all'array enti.</a:t>
            </a:r>
          </a:p>
          <a:p>
            <a:pPr marL="0" indent="0">
              <a:buFont typeface="Arial" panose="020B0604020202020204" pitchFamily="34" charset="0"/>
              <a:buNone/>
            </a:pPr>
            <a:r>
              <a:rPr lang="it-IT" altLang="it-IT" sz="2000" dirty="0">
                <a:solidFill>
                  <a:srgbClr val="D1D5DB"/>
                </a:solidFill>
              </a:rPr>
              <a:t>Il contratto ha una funzione </a:t>
            </a:r>
            <a:r>
              <a:rPr lang="it-IT" altLang="it-IT" sz="2000" b="1" dirty="0" err="1">
                <a:solidFill>
                  <a:srgbClr val="9F270F"/>
                </a:solidFill>
              </a:rPr>
              <a:t>getAmount</a:t>
            </a:r>
            <a:r>
              <a:rPr lang="it-IT" altLang="it-IT" sz="2000" dirty="0">
                <a:solidFill>
                  <a:srgbClr val="D1D5DB"/>
                </a:solidFill>
              </a:rPr>
              <a:t> che restituisce l'ammontare totale delle donazioni e ha anche un evento </a:t>
            </a:r>
            <a:r>
              <a:rPr lang="it-IT" altLang="it-IT" sz="2000" b="1" dirty="0" err="1">
                <a:solidFill>
                  <a:srgbClr val="9F270F"/>
                </a:solidFill>
              </a:rPr>
              <a:t>donazione</a:t>
            </a:r>
            <a:r>
              <a:rPr lang="it-IT" altLang="it-IT" sz="2000" dirty="0" err="1">
                <a:solidFill>
                  <a:srgbClr val="9F270F"/>
                </a:solidFill>
              </a:rPr>
              <a:t>_</a:t>
            </a:r>
            <a:r>
              <a:rPr lang="it-IT" altLang="it-IT" sz="2000" b="1" dirty="0" err="1">
                <a:solidFill>
                  <a:srgbClr val="9F270F"/>
                </a:solidFill>
              </a:rPr>
              <a:t>effettuata</a:t>
            </a:r>
            <a:r>
              <a:rPr lang="it-IT" altLang="it-IT" sz="2000" dirty="0">
                <a:solidFill>
                  <a:srgbClr val="D1D5DB"/>
                </a:solidFill>
              </a:rPr>
              <a:t> che viene emesso ogni volta che viene effettuata una donazione.</a:t>
            </a:r>
          </a:p>
        </p:txBody>
      </p:sp>
      <p:sp>
        <p:nvSpPr>
          <p:cNvPr id="12292" name="Segnaposto numero diapositiva 14">
            <a:extLst>
              <a:ext uri="{FF2B5EF4-FFF2-40B4-BE49-F238E27FC236}">
                <a16:creationId xmlns:a16="http://schemas.microsoft.com/office/drawing/2014/main" id="{7441EC3D-8A86-E4A8-405A-87EBE3B54400}"/>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6D7CBD2F-77AE-4C2E-A83A-BF3EC8F822E8}" type="slidenum">
              <a:rPr lang="it-IT" altLang="it-IT" sz="1200">
                <a:solidFill>
                  <a:srgbClr val="898989"/>
                </a:solidFill>
              </a:rPr>
              <a:pPr algn="r" eaLnBrk="1" hangingPunct="1">
                <a:lnSpc>
                  <a:spcPct val="100000"/>
                </a:lnSpc>
                <a:spcBef>
                  <a:spcPct val="0"/>
                </a:spcBef>
                <a:buFontTx/>
                <a:buNone/>
              </a:pPr>
              <a:t>13</a:t>
            </a:fld>
            <a:endParaRPr lang="it-IT" altLang="it-IT" sz="1200">
              <a:solidFill>
                <a:srgbClr val="89898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DDE45208-051F-324A-CE56-1247B9E8858F}"/>
              </a:ext>
            </a:extLst>
          </p:cNvPr>
          <p:cNvSpPr>
            <a:spLocks noGrp="1" noChangeArrowheads="1"/>
          </p:cNvSpPr>
          <p:nvPr>
            <p:ph type="title"/>
          </p:nvPr>
        </p:nvSpPr>
        <p:spPr>
          <a:xfrm>
            <a:off x="838200" y="366713"/>
            <a:ext cx="10515600" cy="1325562"/>
          </a:xfrm>
        </p:spPr>
        <p:txBody>
          <a:bodyPr/>
          <a:lstStyle/>
          <a:p>
            <a:pPr eaLnBrk="1" hangingPunct="1">
              <a:defRPr/>
            </a:pPr>
            <a:r>
              <a:rPr lang="it-IT" altLang="it-IT" b="1" dirty="0">
                <a:solidFill>
                  <a:srgbClr val="9F270F"/>
                </a:solidFill>
                <a:latin typeface="Helvetica Neue"/>
              </a:rPr>
              <a:t>Implementazione – 4/5</a:t>
            </a:r>
            <a:endParaRPr lang="it-IT" altLang="it-IT" b="1" dirty="0">
              <a:solidFill>
                <a:srgbClr val="9F270F"/>
              </a:solidFill>
              <a:effectLst>
                <a:outerShdw blurRad="38100" dist="38100" dir="2700000" algn="tl">
                  <a:srgbClr val="000000">
                    <a:alpha val="43137"/>
                  </a:srgbClr>
                </a:outerShdw>
              </a:effectLst>
              <a:latin typeface="Helvetica Neue"/>
            </a:endParaRPr>
          </a:p>
        </p:txBody>
      </p:sp>
      <p:pic>
        <p:nvPicPr>
          <p:cNvPr id="3" name="Segnaposto contenuto 2">
            <a:extLst>
              <a:ext uri="{FF2B5EF4-FFF2-40B4-BE49-F238E27FC236}">
                <a16:creationId xmlns:a16="http://schemas.microsoft.com/office/drawing/2014/main" id="{FEE38A22-E190-611E-CFED-3918CA505B0E}"/>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9144" t="8192" r="6031" b="6955"/>
          <a:stretch/>
        </p:blipFill>
        <p:spPr>
          <a:xfrm>
            <a:off x="980387" y="1375307"/>
            <a:ext cx="4345758" cy="5115980"/>
          </a:xfrm>
        </p:spPr>
      </p:pic>
      <p:sp>
        <p:nvSpPr>
          <p:cNvPr id="13316" name="Segnaposto numero diapositiva 14">
            <a:extLst>
              <a:ext uri="{FF2B5EF4-FFF2-40B4-BE49-F238E27FC236}">
                <a16:creationId xmlns:a16="http://schemas.microsoft.com/office/drawing/2014/main" id="{D43DA489-CDF5-42BC-301E-CC9FA93545E3}"/>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888829B1-23B9-4C91-BBCE-AC87BA488BF2}" type="slidenum">
              <a:rPr lang="it-IT" altLang="it-IT" sz="1200">
                <a:solidFill>
                  <a:srgbClr val="898989"/>
                </a:solidFill>
              </a:rPr>
              <a:pPr algn="r" eaLnBrk="1" hangingPunct="1">
                <a:lnSpc>
                  <a:spcPct val="100000"/>
                </a:lnSpc>
                <a:spcBef>
                  <a:spcPct val="0"/>
                </a:spcBef>
                <a:buFontTx/>
                <a:buNone/>
              </a:pPr>
              <a:t>14</a:t>
            </a:fld>
            <a:endParaRPr lang="it-IT" altLang="it-IT" sz="1200">
              <a:solidFill>
                <a:srgbClr val="898989"/>
              </a:solidFill>
            </a:endParaRPr>
          </a:p>
        </p:txBody>
      </p:sp>
      <p:pic>
        <p:nvPicPr>
          <p:cNvPr id="5" name="Immagine 4">
            <a:extLst>
              <a:ext uri="{FF2B5EF4-FFF2-40B4-BE49-F238E27FC236}">
                <a16:creationId xmlns:a16="http://schemas.microsoft.com/office/drawing/2014/main" id="{36D89863-A38D-EB8F-C8FA-CB2CD919B098}"/>
              </a:ext>
            </a:extLst>
          </p:cNvPr>
          <p:cNvPicPr>
            <a:picLocks noChangeAspect="1"/>
          </p:cNvPicPr>
          <p:nvPr/>
        </p:nvPicPr>
        <p:blipFill rotWithShape="1">
          <a:blip r:embed="rId3">
            <a:extLst>
              <a:ext uri="{28A0092B-C50C-407E-A947-70E740481C1C}">
                <a14:useLocalDpi xmlns:a14="http://schemas.microsoft.com/office/drawing/2010/main" val="0"/>
              </a:ext>
            </a:extLst>
          </a:blip>
          <a:srcRect l="7270" t="7554" r="5179" b="8058"/>
          <a:stretch/>
        </p:blipFill>
        <p:spPr>
          <a:xfrm>
            <a:off x="5568492" y="1375307"/>
            <a:ext cx="5411777" cy="511598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DDE45208-051F-324A-CE56-1247B9E8858F}"/>
              </a:ext>
            </a:extLst>
          </p:cNvPr>
          <p:cNvSpPr>
            <a:spLocks noGrp="1" noChangeArrowheads="1"/>
          </p:cNvSpPr>
          <p:nvPr>
            <p:ph type="title"/>
          </p:nvPr>
        </p:nvSpPr>
        <p:spPr>
          <a:xfrm>
            <a:off x="838200" y="347859"/>
            <a:ext cx="10515600" cy="1325562"/>
          </a:xfrm>
        </p:spPr>
        <p:txBody>
          <a:bodyPr/>
          <a:lstStyle/>
          <a:p>
            <a:pPr eaLnBrk="1" hangingPunct="1">
              <a:defRPr/>
            </a:pPr>
            <a:r>
              <a:rPr lang="it-IT" altLang="it-IT" b="1" dirty="0">
                <a:solidFill>
                  <a:srgbClr val="9F270F"/>
                </a:solidFill>
                <a:latin typeface="Helvetica Neue"/>
              </a:rPr>
              <a:t>Implementazione – 5/5</a:t>
            </a:r>
            <a:endParaRPr lang="it-IT" altLang="it-IT" b="1" dirty="0">
              <a:solidFill>
                <a:srgbClr val="9F270F"/>
              </a:solidFill>
              <a:effectLst>
                <a:outerShdw blurRad="38100" dist="38100" dir="2700000" algn="tl">
                  <a:srgbClr val="000000">
                    <a:alpha val="43137"/>
                  </a:srgbClr>
                </a:outerShdw>
              </a:effectLst>
              <a:latin typeface="Helvetica Neue"/>
            </a:endParaRPr>
          </a:p>
        </p:txBody>
      </p:sp>
      <p:sp>
        <p:nvSpPr>
          <p:cNvPr id="13316" name="Segnaposto numero diapositiva 14">
            <a:extLst>
              <a:ext uri="{FF2B5EF4-FFF2-40B4-BE49-F238E27FC236}">
                <a16:creationId xmlns:a16="http://schemas.microsoft.com/office/drawing/2014/main" id="{D43DA489-CDF5-42BC-301E-CC9FA93545E3}"/>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888829B1-23B9-4C91-BBCE-AC87BA488BF2}" type="slidenum">
              <a:rPr lang="it-IT" altLang="it-IT" sz="1200">
                <a:solidFill>
                  <a:srgbClr val="898989"/>
                </a:solidFill>
              </a:rPr>
              <a:pPr algn="r" eaLnBrk="1" hangingPunct="1">
                <a:lnSpc>
                  <a:spcPct val="100000"/>
                </a:lnSpc>
                <a:spcBef>
                  <a:spcPct val="0"/>
                </a:spcBef>
                <a:buFontTx/>
                <a:buNone/>
              </a:pPr>
              <a:t>15</a:t>
            </a:fld>
            <a:endParaRPr lang="it-IT" altLang="it-IT" sz="1200">
              <a:solidFill>
                <a:srgbClr val="898989"/>
              </a:solidFill>
            </a:endParaRPr>
          </a:p>
        </p:txBody>
      </p:sp>
      <p:pic>
        <p:nvPicPr>
          <p:cNvPr id="8" name="Immagine 7" descr="Immagine che contiene testo&#10;&#10;Descrizione generata automaticamente">
            <a:extLst>
              <a:ext uri="{FF2B5EF4-FFF2-40B4-BE49-F238E27FC236}">
                <a16:creationId xmlns:a16="http://schemas.microsoft.com/office/drawing/2014/main" id="{CD238BED-277F-21C5-94B5-8ABCB48333ED}"/>
              </a:ext>
            </a:extLst>
          </p:cNvPr>
          <p:cNvPicPr>
            <a:picLocks noChangeAspect="1"/>
          </p:cNvPicPr>
          <p:nvPr/>
        </p:nvPicPr>
        <p:blipFill rotWithShape="1">
          <a:blip r:embed="rId2">
            <a:extLst>
              <a:ext uri="{28A0092B-C50C-407E-A947-70E740481C1C}">
                <a14:useLocalDpi xmlns:a14="http://schemas.microsoft.com/office/drawing/2010/main" val="0"/>
              </a:ext>
            </a:extLst>
          </a:blip>
          <a:srcRect t="9504" r="5491"/>
          <a:stretch/>
        </p:blipFill>
        <p:spPr>
          <a:xfrm>
            <a:off x="838200" y="1466455"/>
            <a:ext cx="8656235" cy="4843858"/>
          </a:xfrm>
          <a:prstGeom prst="rect">
            <a:avLst/>
          </a:prstGeom>
        </p:spPr>
      </p:pic>
    </p:spTree>
    <p:extLst>
      <p:ext uri="{BB962C8B-B14F-4D97-AF65-F5344CB8AC3E}">
        <p14:creationId xmlns:p14="http://schemas.microsoft.com/office/powerpoint/2010/main" val="883872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8C7A9788-9FEC-2979-3C92-EC85EDD7F855}"/>
              </a:ext>
            </a:extLst>
          </p:cNvPr>
          <p:cNvSpPr>
            <a:spLocks noGrp="1" noChangeArrowheads="1"/>
          </p:cNvSpPr>
          <p:nvPr>
            <p:ph type="title"/>
          </p:nvPr>
        </p:nvSpPr>
        <p:spPr>
          <a:xfrm>
            <a:off x="838200" y="346272"/>
            <a:ext cx="10515600" cy="1325563"/>
          </a:xfrm>
        </p:spPr>
        <p:txBody>
          <a:bodyPr/>
          <a:lstStyle/>
          <a:p>
            <a:pPr eaLnBrk="1" hangingPunct="1">
              <a:defRPr/>
            </a:pPr>
            <a:r>
              <a:rPr lang="it-IT" altLang="it-IT" b="1" dirty="0">
                <a:solidFill>
                  <a:srgbClr val="9F270F"/>
                </a:solidFill>
                <a:latin typeface="Helvetica Neue"/>
              </a:rPr>
              <a:t>Set della blockchain</a:t>
            </a:r>
            <a:endParaRPr lang="it-IT" altLang="it-IT" b="1" dirty="0">
              <a:solidFill>
                <a:srgbClr val="9F270F"/>
              </a:solidFill>
              <a:effectLst>
                <a:outerShdw blurRad="38100" dist="38100" dir="2700000" algn="tl">
                  <a:srgbClr val="000000">
                    <a:alpha val="43137"/>
                  </a:srgbClr>
                </a:outerShdw>
              </a:effectLst>
              <a:latin typeface="Helvetica Neue"/>
            </a:endParaRPr>
          </a:p>
        </p:txBody>
      </p:sp>
      <p:pic>
        <p:nvPicPr>
          <p:cNvPr id="16" name="Segnaposto contenuto 15">
            <a:extLst>
              <a:ext uri="{FF2B5EF4-FFF2-40B4-BE49-F238E27FC236}">
                <a16:creationId xmlns:a16="http://schemas.microsoft.com/office/drawing/2014/main" id="{F222E09E-E4F7-BB9D-FCB5-83C91E624B9C}"/>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30863" r="42930" b="12861"/>
          <a:stretch/>
        </p:blipFill>
        <p:spPr>
          <a:xfrm>
            <a:off x="6545087" y="3485887"/>
            <a:ext cx="4748229" cy="2633749"/>
          </a:xfrm>
        </p:spPr>
      </p:pic>
      <p:pic>
        <p:nvPicPr>
          <p:cNvPr id="13" name="Segnaposto contenuto 12" descr="Immagine che contiene testo&#10;&#10;Descrizione generata automaticamente">
            <a:extLst>
              <a:ext uri="{FF2B5EF4-FFF2-40B4-BE49-F238E27FC236}">
                <a16:creationId xmlns:a16="http://schemas.microsoft.com/office/drawing/2014/main" id="{726418B8-FA0C-97E4-CDA9-E0ED54A45CB8}"/>
              </a:ext>
            </a:extLst>
          </p:cNvPr>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t="6921" r="31343" b="20709"/>
          <a:stretch/>
        </p:blipFill>
        <p:spPr>
          <a:xfrm>
            <a:off x="6545086" y="689414"/>
            <a:ext cx="4748229" cy="2815327"/>
          </a:xfrm>
        </p:spPr>
      </p:pic>
      <p:sp>
        <p:nvSpPr>
          <p:cNvPr id="15" name="Segnaposto numero diapositiva 14">
            <a:extLst>
              <a:ext uri="{FF2B5EF4-FFF2-40B4-BE49-F238E27FC236}">
                <a16:creationId xmlns:a16="http://schemas.microsoft.com/office/drawing/2014/main" id="{B9912F37-3363-9D29-BF76-7895315451C9}"/>
              </a:ext>
            </a:extLst>
          </p:cNvPr>
          <p:cNvSpPr>
            <a:spLocks noGrp="1"/>
          </p:cNvSpPr>
          <p:nvPr>
            <p:ph type="sldNum" sz="quarter" idx="12"/>
          </p:nvPr>
        </p:nvSpPr>
        <p:spPr/>
        <p:txBody>
          <a:bodyPr/>
          <a:lstStyle/>
          <a:p>
            <a:pPr>
              <a:defRPr/>
            </a:pPr>
            <a:fld id="{6CBC5A0D-515F-4BC7-9074-7EA5E85E5A59}" type="slidenum">
              <a:rPr lang="it-IT"/>
              <a:pPr>
                <a:defRPr/>
              </a:pPr>
              <a:t>16</a:t>
            </a:fld>
            <a:endParaRPr lang="it-IT"/>
          </a:p>
        </p:txBody>
      </p:sp>
      <p:sp>
        <p:nvSpPr>
          <p:cNvPr id="19" name="Segnaposto contenuto 1">
            <a:extLst>
              <a:ext uri="{FF2B5EF4-FFF2-40B4-BE49-F238E27FC236}">
                <a16:creationId xmlns:a16="http://schemas.microsoft.com/office/drawing/2014/main" id="{0829BAED-69EC-9630-A2AD-56EEE49C1521}"/>
              </a:ext>
            </a:extLst>
          </p:cNvPr>
          <p:cNvSpPr txBox="1">
            <a:spLocks noChangeArrowheads="1"/>
          </p:cNvSpPr>
          <p:nvPr/>
        </p:nvSpPr>
        <p:spPr bwMode="auto">
          <a:xfrm>
            <a:off x="838200" y="1692275"/>
            <a:ext cx="51054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it-IT" sz="2000" dirty="0" err="1">
                <a:solidFill>
                  <a:srgbClr val="D1D5DB"/>
                </a:solidFill>
              </a:rPr>
              <a:t>Ganache</a:t>
            </a:r>
            <a:r>
              <a:rPr lang="it-IT" sz="2000" dirty="0">
                <a:solidFill>
                  <a:srgbClr val="D1D5DB"/>
                </a:solidFill>
              </a:rPr>
              <a:t> consente di creare una blockchain locale con un set di account predefinito e di simulare l'esecuzione di transazioni sulla blockchain. </a:t>
            </a:r>
          </a:p>
          <a:p>
            <a:pPr marL="0" indent="0" algn="l">
              <a:buNone/>
            </a:pPr>
            <a:r>
              <a:rPr lang="it-IT" sz="2000" dirty="0">
                <a:solidFill>
                  <a:srgbClr val="D1D5DB"/>
                </a:solidFill>
              </a:rPr>
              <a:t>Dopo aver settato la blockchain tramite </a:t>
            </a:r>
            <a:r>
              <a:rPr lang="it-IT" sz="2000" dirty="0" err="1">
                <a:solidFill>
                  <a:srgbClr val="D1D5DB"/>
                </a:solidFill>
              </a:rPr>
              <a:t>Ganache</a:t>
            </a:r>
            <a:r>
              <a:rPr lang="it-IT" sz="2000" dirty="0">
                <a:solidFill>
                  <a:srgbClr val="D1D5DB"/>
                </a:solidFill>
              </a:rPr>
              <a:t>, il passo successivo è la compilazione degli smart </a:t>
            </a:r>
            <a:r>
              <a:rPr lang="it-IT" sz="2000" dirty="0" err="1">
                <a:solidFill>
                  <a:srgbClr val="D1D5DB"/>
                </a:solidFill>
              </a:rPr>
              <a:t>contract</a:t>
            </a:r>
            <a:r>
              <a:rPr lang="it-IT" sz="2000" dirty="0">
                <a:solidFill>
                  <a:srgbClr val="D1D5DB"/>
                </a:solidFill>
              </a:rPr>
              <a:t>. Dopo la compilazione, lo smart </a:t>
            </a:r>
            <a:r>
              <a:rPr lang="it-IT" sz="2000" dirty="0" err="1">
                <a:solidFill>
                  <a:srgbClr val="D1D5DB"/>
                </a:solidFill>
              </a:rPr>
              <a:t>contract</a:t>
            </a:r>
            <a:r>
              <a:rPr lang="it-IT" sz="2000" dirty="0">
                <a:solidFill>
                  <a:srgbClr val="D1D5DB"/>
                </a:solidFill>
              </a:rPr>
              <a:t> può essere distribuito sulla blockchain tramite l'operazione di "</a:t>
            </a:r>
            <a:r>
              <a:rPr lang="it-IT" sz="2000" dirty="0" err="1">
                <a:solidFill>
                  <a:srgbClr val="D1D5DB"/>
                </a:solidFill>
              </a:rPr>
              <a:t>deploy</a:t>
            </a:r>
            <a:r>
              <a:rPr lang="it-IT" sz="2000" dirty="0">
                <a:solidFill>
                  <a:srgbClr val="D1D5DB"/>
                </a:solidFill>
              </a:rPr>
              <a:t>", che consiste nell'inserire il codice del contratto nella blockchain come una transazione speciale, insieme alle sue proprietà come il costo di esecuzione.</a:t>
            </a:r>
            <a:endParaRPr lang="it-IT" altLang="it-IT" sz="2000"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8C7A9788-9FEC-2979-3C92-EC85EDD7F855}"/>
              </a:ext>
            </a:extLst>
          </p:cNvPr>
          <p:cNvSpPr>
            <a:spLocks noGrp="1" noChangeArrowheads="1"/>
          </p:cNvSpPr>
          <p:nvPr>
            <p:ph type="title"/>
          </p:nvPr>
        </p:nvSpPr>
        <p:spPr/>
        <p:txBody>
          <a:bodyPr/>
          <a:lstStyle/>
          <a:p>
            <a:pPr eaLnBrk="1" hangingPunct="1">
              <a:defRPr/>
            </a:pPr>
            <a:r>
              <a:rPr lang="it-IT" altLang="it-IT" b="1" dirty="0">
                <a:solidFill>
                  <a:srgbClr val="9F270F"/>
                </a:solidFill>
                <a:effectLst>
                  <a:outerShdw blurRad="38100" dist="38100" dir="2700000" algn="tl">
                    <a:srgbClr val="000000">
                      <a:alpha val="43137"/>
                    </a:srgbClr>
                  </a:outerShdw>
                </a:effectLst>
                <a:latin typeface="Helvetica Neue"/>
              </a:rPr>
              <a:t>Front-end e </a:t>
            </a:r>
            <a:r>
              <a:rPr lang="it-IT" altLang="it-IT" b="1" dirty="0" err="1">
                <a:solidFill>
                  <a:srgbClr val="9F270F"/>
                </a:solidFill>
                <a:effectLst>
                  <a:outerShdw blurRad="38100" dist="38100" dir="2700000" algn="tl">
                    <a:srgbClr val="000000">
                      <a:alpha val="43137"/>
                    </a:srgbClr>
                  </a:outerShdw>
                </a:effectLst>
                <a:latin typeface="Helvetica Neue"/>
              </a:rPr>
              <a:t>form</a:t>
            </a:r>
            <a:r>
              <a:rPr lang="it-IT" altLang="it-IT" b="1" dirty="0">
                <a:solidFill>
                  <a:srgbClr val="9F270F"/>
                </a:solidFill>
                <a:effectLst>
                  <a:outerShdw blurRad="38100" dist="38100" dir="2700000" algn="tl">
                    <a:srgbClr val="000000">
                      <a:alpha val="43137"/>
                    </a:srgbClr>
                  </a:outerShdw>
                </a:effectLst>
                <a:latin typeface="Helvetica Neue"/>
              </a:rPr>
              <a:t> donazione</a:t>
            </a:r>
          </a:p>
        </p:txBody>
      </p:sp>
      <p:sp>
        <p:nvSpPr>
          <p:cNvPr id="15" name="Segnaposto numero diapositiva 14">
            <a:extLst>
              <a:ext uri="{FF2B5EF4-FFF2-40B4-BE49-F238E27FC236}">
                <a16:creationId xmlns:a16="http://schemas.microsoft.com/office/drawing/2014/main" id="{B9912F37-3363-9D29-BF76-7895315451C9}"/>
              </a:ext>
            </a:extLst>
          </p:cNvPr>
          <p:cNvSpPr>
            <a:spLocks noGrp="1"/>
          </p:cNvSpPr>
          <p:nvPr>
            <p:ph type="sldNum" sz="quarter" idx="12"/>
          </p:nvPr>
        </p:nvSpPr>
        <p:spPr/>
        <p:txBody>
          <a:bodyPr/>
          <a:lstStyle/>
          <a:p>
            <a:pPr>
              <a:defRPr/>
            </a:pPr>
            <a:fld id="{6CBC5A0D-515F-4BC7-9074-7EA5E85E5A59}" type="slidenum">
              <a:rPr lang="it-IT"/>
              <a:pPr>
                <a:defRPr/>
              </a:pPr>
              <a:t>17</a:t>
            </a:fld>
            <a:endParaRPr lang="it-IT"/>
          </a:p>
        </p:txBody>
      </p:sp>
      <p:sp>
        <p:nvSpPr>
          <p:cNvPr id="19" name="Segnaposto contenuto 1">
            <a:extLst>
              <a:ext uri="{FF2B5EF4-FFF2-40B4-BE49-F238E27FC236}">
                <a16:creationId xmlns:a16="http://schemas.microsoft.com/office/drawing/2014/main" id="{0829BAED-69EC-9630-A2AD-56EEE49C1521}"/>
              </a:ext>
            </a:extLst>
          </p:cNvPr>
          <p:cNvSpPr txBox="1">
            <a:spLocks noChangeArrowheads="1"/>
          </p:cNvSpPr>
          <p:nvPr/>
        </p:nvSpPr>
        <p:spPr bwMode="auto">
          <a:xfrm>
            <a:off x="838200" y="1690688"/>
            <a:ext cx="51054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endParaRPr lang="it-IT" altLang="it-IT" sz="2000" dirty="0">
              <a:solidFill>
                <a:schemeClr val="bg1"/>
              </a:solidFill>
            </a:endParaRPr>
          </a:p>
        </p:txBody>
      </p:sp>
      <p:pic>
        <p:nvPicPr>
          <p:cNvPr id="7" name="Immagine 6">
            <a:extLst>
              <a:ext uri="{FF2B5EF4-FFF2-40B4-BE49-F238E27FC236}">
                <a16:creationId xmlns:a16="http://schemas.microsoft.com/office/drawing/2014/main" id="{928E0AE9-C8DD-DFF1-1825-4AD0DDD62636}"/>
              </a:ext>
            </a:extLst>
          </p:cNvPr>
          <p:cNvPicPr>
            <a:picLocks noChangeAspect="1"/>
          </p:cNvPicPr>
          <p:nvPr/>
        </p:nvPicPr>
        <p:blipFill rotWithShape="1">
          <a:blip r:embed="rId2">
            <a:extLst>
              <a:ext uri="{28A0092B-C50C-407E-A947-70E740481C1C}">
                <a14:useLocalDpi xmlns:a14="http://schemas.microsoft.com/office/drawing/2010/main" val="0"/>
              </a:ext>
            </a:extLst>
          </a:blip>
          <a:srcRect t="8703" b="8764"/>
          <a:stretch/>
        </p:blipFill>
        <p:spPr>
          <a:xfrm>
            <a:off x="562954" y="1815699"/>
            <a:ext cx="7927592" cy="3680310"/>
          </a:xfrm>
          <a:prstGeom prst="rect">
            <a:avLst/>
          </a:prstGeom>
        </p:spPr>
      </p:pic>
      <p:pic>
        <p:nvPicPr>
          <p:cNvPr id="11" name="Immagine 10" descr="Immagine che contiene testo&#10;&#10;Descrizione generata automaticamente">
            <a:extLst>
              <a:ext uri="{FF2B5EF4-FFF2-40B4-BE49-F238E27FC236}">
                <a16:creationId xmlns:a16="http://schemas.microsoft.com/office/drawing/2014/main" id="{50124353-0798-27FF-F537-4D71F3ECC89C}"/>
              </a:ext>
            </a:extLst>
          </p:cNvPr>
          <p:cNvPicPr>
            <a:picLocks noChangeAspect="1"/>
          </p:cNvPicPr>
          <p:nvPr/>
        </p:nvPicPr>
        <p:blipFill rotWithShape="1">
          <a:blip r:embed="rId3">
            <a:extLst>
              <a:ext uri="{28A0092B-C50C-407E-A947-70E740481C1C}">
                <a14:useLocalDpi xmlns:a14="http://schemas.microsoft.com/office/drawing/2010/main" val="0"/>
              </a:ext>
            </a:extLst>
          </a:blip>
          <a:srcRect t="16190" r="75292" b="20403"/>
          <a:stretch/>
        </p:blipFill>
        <p:spPr>
          <a:xfrm>
            <a:off x="8765792" y="1147529"/>
            <a:ext cx="3012440" cy="4348480"/>
          </a:xfrm>
          <a:prstGeom prst="rect">
            <a:avLst/>
          </a:prstGeom>
        </p:spPr>
      </p:pic>
      <p:sp>
        <p:nvSpPr>
          <p:cNvPr id="20" name="Segnaposto contenuto 1">
            <a:extLst>
              <a:ext uri="{FF2B5EF4-FFF2-40B4-BE49-F238E27FC236}">
                <a16:creationId xmlns:a16="http://schemas.microsoft.com/office/drawing/2014/main" id="{DEBDE727-57EF-B1DB-B8B8-9D492BEDBFEE}"/>
              </a:ext>
            </a:extLst>
          </p:cNvPr>
          <p:cNvSpPr txBox="1">
            <a:spLocks noChangeArrowheads="1"/>
          </p:cNvSpPr>
          <p:nvPr/>
        </p:nvSpPr>
        <p:spPr bwMode="auto">
          <a:xfrm>
            <a:off x="495925" y="5502978"/>
            <a:ext cx="5380646" cy="334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it-IT" sz="1400" dirty="0">
                <a:solidFill>
                  <a:srgbClr val="D1D5DB"/>
                </a:solidFill>
              </a:rPr>
              <a:t>Schermata di front-end con l’elenco dei diversi enti benefici</a:t>
            </a:r>
            <a:endParaRPr lang="it-IT" altLang="it-IT" sz="1400" dirty="0">
              <a:solidFill>
                <a:schemeClr val="bg1"/>
              </a:solidFill>
            </a:endParaRPr>
          </a:p>
        </p:txBody>
      </p:sp>
      <p:sp>
        <p:nvSpPr>
          <p:cNvPr id="21" name="Segnaposto contenuto 1">
            <a:extLst>
              <a:ext uri="{FF2B5EF4-FFF2-40B4-BE49-F238E27FC236}">
                <a16:creationId xmlns:a16="http://schemas.microsoft.com/office/drawing/2014/main" id="{BD475224-D21D-065E-7E7A-A0F97D85DA2D}"/>
              </a:ext>
            </a:extLst>
          </p:cNvPr>
          <p:cNvSpPr txBox="1">
            <a:spLocks noChangeArrowheads="1"/>
          </p:cNvSpPr>
          <p:nvPr/>
        </p:nvSpPr>
        <p:spPr bwMode="auto">
          <a:xfrm>
            <a:off x="8679908" y="5496009"/>
            <a:ext cx="2632829" cy="334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it-IT" sz="1400" dirty="0">
                <a:solidFill>
                  <a:srgbClr val="D1D5DB"/>
                </a:solidFill>
              </a:rPr>
              <a:t>Inserimento del valore nel </a:t>
            </a:r>
            <a:r>
              <a:rPr lang="it-IT" sz="1400" dirty="0" err="1">
                <a:solidFill>
                  <a:srgbClr val="D1D5DB"/>
                </a:solidFill>
              </a:rPr>
              <a:t>form</a:t>
            </a:r>
            <a:r>
              <a:rPr lang="it-IT" sz="1400" dirty="0">
                <a:solidFill>
                  <a:srgbClr val="D1D5DB"/>
                </a:solidFill>
              </a:rPr>
              <a:t> della donazione</a:t>
            </a:r>
            <a:endParaRPr lang="it-IT" altLang="it-IT" sz="1400" dirty="0">
              <a:solidFill>
                <a:schemeClr val="bg1"/>
              </a:solidFill>
            </a:endParaRPr>
          </a:p>
        </p:txBody>
      </p:sp>
    </p:spTree>
    <p:extLst>
      <p:ext uri="{BB962C8B-B14F-4D97-AF65-F5344CB8AC3E}">
        <p14:creationId xmlns:p14="http://schemas.microsoft.com/office/powerpoint/2010/main" val="25365998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8C7A9788-9FEC-2979-3C92-EC85EDD7F855}"/>
              </a:ext>
            </a:extLst>
          </p:cNvPr>
          <p:cNvSpPr>
            <a:spLocks noGrp="1" noChangeArrowheads="1"/>
          </p:cNvSpPr>
          <p:nvPr>
            <p:ph type="title"/>
          </p:nvPr>
        </p:nvSpPr>
        <p:spPr/>
        <p:txBody>
          <a:bodyPr/>
          <a:lstStyle/>
          <a:p>
            <a:pPr eaLnBrk="1" hangingPunct="1">
              <a:defRPr/>
            </a:pPr>
            <a:r>
              <a:rPr lang="it-IT" altLang="it-IT" b="1" dirty="0">
                <a:solidFill>
                  <a:srgbClr val="9F270F"/>
                </a:solidFill>
                <a:latin typeface="Helvetica Neue"/>
              </a:rPr>
              <a:t>Transazione</a:t>
            </a:r>
            <a:endParaRPr lang="it-IT" altLang="it-IT" b="1" dirty="0">
              <a:solidFill>
                <a:srgbClr val="9F270F"/>
              </a:solidFill>
              <a:effectLst>
                <a:outerShdw blurRad="38100" dist="38100" dir="2700000" algn="tl">
                  <a:srgbClr val="000000">
                    <a:alpha val="43137"/>
                  </a:srgbClr>
                </a:outerShdw>
              </a:effectLst>
              <a:latin typeface="Helvetica Neue"/>
            </a:endParaRPr>
          </a:p>
        </p:txBody>
      </p:sp>
      <p:sp>
        <p:nvSpPr>
          <p:cNvPr id="15" name="Segnaposto numero diapositiva 14">
            <a:extLst>
              <a:ext uri="{FF2B5EF4-FFF2-40B4-BE49-F238E27FC236}">
                <a16:creationId xmlns:a16="http://schemas.microsoft.com/office/drawing/2014/main" id="{B9912F37-3363-9D29-BF76-7895315451C9}"/>
              </a:ext>
            </a:extLst>
          </p:cNvPr>
          <p:cNvSpPr>
            <a:spLocks noGrp="1"/>
          </p:cNvSpPr>
          <p:nvPr>
            <p:ph type="sldNum" sz="quarter" idx="12"/>
          </p:nvPr>
        </p:nvSpPr>
        <p:spPr/>
        <p:txBody>
          <a:bodyPr/>
          <a:lstStyle/>
          <a:p>
            <a:pPr>
              <a:defRPr/>
            </a:pPr>
            <a:fld id="{6CBC5A0D-515F-4BC7-9074-7EA5E85E5A59}" type="slidenum">
              <a:rPr lang="it-IT"/>
              <a:pPr>
                <a:defRPr/>
              </a:pPr>
              <a:t>18</a:t>
            </a:fld>
            <a:endParaRPr lang="it-IT"/>
          </a:p>
        </p:txBody>
      </p:sp>
      <p:sp>
        <p:nvSpPr>
          <p:cNvPr id="19" name="Segnaposto contenuto 1">
            <a:extLst>
              <a:ext uri="{FF2B5EF4-FFF2-40B4-BE49-F238E27FC236}">
                <a16:creationId xmlns:a16="http://schemas.microsoft.com/office/drawing/2014/main" id="{0829BAED-69EC-9630-A2AD-56EEE49C1521}"/>
              </a:ext>
            </a:extLst>
          </p:cNvPr>
          <p:cNvSpPr txBox="1">
            <a:spLocks noChangeArrowheads="1"/>
          </p:cNvSpPr>
          <p:nvPr/>
        </p:nvSpPr>
        <p:spPr bwMode="auto">
          <a:xfrm>
            <a:off x="3442747" y="3487299"/>
            <a:ext cx="7058713" cy="2674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it-IT" sz="2000" dirty="0">
                <a:solidFill>
                  <a:srgbClr val="D1D5DB"/>
                </a:solidFill>
              </a:rPr>
              <a:t>Dopo aver selezionato l'importo che si desidera donare cliccando sul pulsante "Dona denaro", verrà aperta la finestra </a:t>
            </a:r>
            <a:r>
              <a:rPr lang="it-IT" sz="2000" dirty="0" err="1">
                <a:solidFill>
                  <a:srgbClr val="D1D5DB"/>
                </a:solidFill>
              </a:rPr>
              <a:t>Metamask</a:t>
            </a:r>
            <a:r>
              <a:rPr lang="it-IT" sz="2000" dirty="0">
                <a:solidFill>
                  <a:srgbClr val="D1D5DB"/>
                </a:solidFill>
              </a:rPr>
              <a:t> che mostrerà un riepilogo della transazione da effettuare e il relativo costo del gas.</a:t>
            </a:r>
          </a:p>
          <a:p>
            <a:pPr marL="0" indent="0">
              <a:buNone/>
            </a:pPr>
            <a:r>
              <a:rPr lang="it-IT" sz="2000" dirty="0">
                <a:solidFill>
                  <a:srgbClr val="D1D5DB"/>
                </a:solidFill>
              </a:rPr>
              <a:t>Una volta confermato il pagamento tramite </a:t>
            </a:r>
            <a:r>
              <a:rPr lang="it-IT" sz="2000" dirty="0" err="1">
                <a:solidFill>
                  <a:srgbClr val="D1D5DB"/>
                </a:solidFill>
              </a:rPr>
              <a:t>Metamask</a:t>
            </a:r>
            <a:r>
              <a:rPr lang="it-IT" sz="2000" dirty="0">
                <a:solidFill>
                  <a:srgbClr val="D1D5DB"/>
                </a:solidFill>
              </a:rPr>
              <a:t>, è possibile tornare a </a:t>
            </a:r>
            <a:r>
              <a:rPr lang="it-IT" sz="2000" dirty="0" err="1">
                <a:solidFill>
                  <a:srgbClr val="D1D5DB"/>
                </a:solidFill>
              </a:rPr>
              <a:t>Ganache</a:t>
            </a:r>
            <a:r>
              <a:rPr lang="it-IT" sz="2000" dirty="0">
                <a:solidFill>
                  <a:srgbClr val="D1D5DB"/>
                </a:solidFill>
              </a:rPr>
              <a:t> per verificare che la transazione sia stata effettuata correttamente.</a:t>
            </a:r>
            <a:endParaRPr lang="it-IT" altLang="it-IT" sz="2000" dirty="0">
              <a:solidFill>
                <a:schemeClr val="bg1"/>
              </a:solidFill>
            </a:endParaRPr>
          </a:p>
        </p:txBody>
      </p:sp>
      <p:pic>
        <p:nvPicPr>
          <p:cNvPr id="2" name="Immagine 1">
            <a:extLst>
              <a:ext uri="{FF2B5EF4-FFF2-40B4-BE49-F238E27FC236}">
                <a16:creationId xmlns:a16="http://schemas.microsoft.com/office/drawing/2014/main" id="{31B05994-D5B4-7957-46CD-4D09F911E5D3}"/>
              </a:ext>
            </a:extLst>
          </p:cNvPr>
          <p:cNvPicPr>
            <a:picLocks noChangeAspect="1"/>
          </p:cNvPicPr>
          <p:nvPr/>
        </p:nvPicPr>
        <p:blipFill rotWithShape="1">
          <a:blip r:embed="rId2">
            <a:extLst>
              <a:ext uri="{28A0092B-C50C-407E-A947-70E740481C1C}">
                <a14:useLocalDpi xmlns:a14="http://schemas.microsoft.com/office/drawing/2010/main" val="0"/>
              </a:ext>
            </a:extLst>
          </a:blip>
          <a:srcRect l="75292" b="8240"/>
          <a:stretch/>
        </p:blipFill>
        <p:spPr>
          <a:xfrm>
            <a:off x="838200" y="1571362"/>
            <a:ext cx="2197231" cy="4589990"/>
          </a:xfrm>
          <a:prstGeom prst="rect">
            <a:avLst/>
          </a:prstGeom>
        </p:spPr>
      </p:pic>
      <p:pic>
        <p:nvPicPr>
          <p:cNvPr id="3" name="Immagine 2">
            <a:extLst>
              <a:ext uri="{FF2B5EF4-FFF2-40B4-BE49-F238E27FC236}">
                <a16:creationId xmlns:a16="http://schemas.microsoft.com/office/drawing/2014/main" id="{40FFB7DD-9908-8094-0B8B-210249D99B80}"/>
              </a:ext>
            </a:extLst>
          </p:cNvPr>
          <p:cNvPicPr>
            <a:picLocks noChangeAspect="1"/>
          </p:cNvPicPr>
          <p:nvPr/>
        </p:nvPicPr>
        <p:blipFill rotWithShape="1">
          <a:blip r:embed="rId3">
            <a:extLst>
              <a:ext uri="{28A0092B-C50C-407E-A947-70E740481C1C}">
                <a14:useLocalDpi xmlns:a14="http://schemas.microsoft.com/office/drawing/2010/main" val="0"/>
              </a:ext>
            </a:extLst>
          </a:blip>
          <a:srcRect l="7548" t="5520" r="11850" b="61569"/>
          <a:stretch/>
        </p:blipFill>
        <p:spPr>
          <a:xfrm>
            <a:off x="3442747" y="1690688"/>
            <a:ext cx="7058713" cy="1621260"/>
          </a:xfrm>
          <a:prstGeom prst="rect">
            <a:avLst/>
          </a:prstGeom>
        </p:spPr>
      </p:pic>
    </p:spTree>
    <p:extLst>
      <p:ext uri="{BB962C8B-B14F-4D97-AF65-F5344CB8AC3E}">
        <p14:creationId xmlns:p14="http://schemas.microsoft.com/office/powerpoint/2010/main" val="630286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3460A3C6-0D7E-3DEF-EF13-FE174E8F4EB0}"/>
              </a:ext>
            </a:extLst>
          </p:cNvPr>
          <p:cNvSpPr>
            <a:spLocks noGrp="1" noChangeArrowheads="1"/>
          </p:cNvSpPr>
          <p:nvPr>
            <p:ph type="title"/>
          </p:nvPr>
        </p:nvSpPr>
        <p:spPr/>
        <p:txBody>
          <a:bodyPr/>
          <a:lstStyle/>
          <a:p>
            <a:pPr eaLnBrk="1" hangingPunct="1">
              <a:defRPr/>
            </a:pPr>
            <a:r>
              <a:rPr lang="it-IT" altLang="it-IT" b="1" dirty="0">
                <a:solidFill>
                  <a:srgbClr val="9F270F"/>
                </a:solidFill>
                <a:latin typeface="Helvetica Neue"/>
              </a:rPr>
              <a:t>Vulnerabilità considerate </a:t>
            </a:r>
            <a:endParaRPr lang="it-IT" altLang="it-IT" b="1" dirty="0">
              <a:solidFill>
                <a:srgbClr val="9F270F"/>
              </a:solidFill>
              <a:effectLst>
                <a:outerShdw blurRad="38100" dist="38100" dir="2700000" algn="tl">
                  <a:srgbClr val="000000">
                    <a:alpha val="43137"/>
                  </a:srgbClr>
                </a:outerShdw>
              </a:effectLst>
              <a:latin typeface="Helvetica Neue"/>
            </a:endParaRPr>
          </a:p>
        </p:txBody>
      </p:sp>
      <p:pic>
        <p:nvPicPr>
          <p:cNvPr id="3" name="Segnaposto contenuto 2" descr="Immagine che contiene testo, screenshot, interni&#10;&#10;Descrizione generata automaticamente">
            <a:extLst>
              <a:ext uri="{FF2B5EF4-FFF2-40B4-BE49-F238E27FC236}">
                <a16:creationId xmlns:a16="http://schemas.microsoft.com/office/drawing/2014/main" id="{CE9F4858-8172-F597-4E5C-4C692B7A5450}"/>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t="3318" r="59931" b="9193"/>
          <a:stretch/>
        </p:blipFill>
        <p:spPr>
          <a:xfrm>
            <a:off x="7207885" y="1487726"/>
            <a:ext cx="3942079" cy="4841716"/>
          </a:xfrm>
        </p:spPr>
      </p:pic>
      <p:sp>
        <p:nvSpPr>
          <p:cNvPr id="14341" name="Segnaposto numero diapositiva 14">
            <a:extLst>
              <a:ext uri="{FF2B5EF4-FFF2-40B4-BE49-F238E27FC236}">
                <a16:creationId xmlns:a16="http://schemas.microsoft.com/office/drawing/2014/main" id="{7D9A5A2F-E42D-0DA3-4489-71D4C8B21E86}"/>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D3D7E588-A475-4772-B221-8162C9342E67}" type="slidenum">
              <a:rPr lang="it-IT" altLang="it-IT" sz="1200">
                <a:solidFill>
                  <a:srgbClr val="898989"/>
                </a:solidFill>
              </a:rPr>
              <a:pPr algn="r" eaLnBrk="1" hangingPunct="1">
                <a:lnSpc>
                  <a:spcPct val="100000"/>
                </a:lnSpc>
                <a:spcBef>
                  <a:spcPct val="0"/>
                </a:spcBef>
                <a:buFontTx/>
                <a:buNone/>
              </a:pPr>
              <a:t>19</a:t>
            </a:fld>
            <a:endParaRPr lang="it-IT" altLang="it-IT" sz="1200">
              <a:solidFill>
                <a:srgbClr val="898989"/>
              </a:solidFill>
            </a:endParaRPr>
          </a:p>
        </p:txBody>
      </p:sp>
      <p:sp>
        <p:nvSpPr>
          <p:cNvPr id="4" name="Segnaposto contenuto 1">
            <a:extLst>
              <a:ext uri="{FF2B5EF4-FFF2-40B4-BE49-F238E27FC236}">
                <a16:creationId xmlns:a16="http://schemas.microsoft.com/office/drawing/2014/main" id="{DD3E4FD5-03DA-213B-9539-83CC43BCD6BE}"/>
              </a:ext>
            </a:extLst>
          </p:cNvPr>
          <p:cNvSpPr txBox="1">
            <a:spLocks noChangeArrowheads="1"/>
          </p:cNvSpPr>
          <p:nvPr/>
        </p:nvSpPr>
        <p:spPr bwMode="auto">
          <a:xfrm>
            <a:off x="838200" y="1596664"/>
            <a:ext cx="6111240" cy="45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it-IT" altLang="it-IT" sz="2000" dirty="0">
                <a:solidFill>
                  <a:srgbClr val="D1D5DB"/>
                </a:solidFill>
              </a:rPr>
              <a:t>Le vulnerabilità considerate nella scrittura del codice sono le seguenti:</a:t>
            </a:r>
          </a:p>
          <a:p>
            <a:r>
              <a:rPr lang="it-IT" altLang="it-IT" sz="2000" dirty="0">
                <a:solidFill>
                  <a:srgbClr val="D1D5DB"/>
                </a:solidFill>
              </a:rPr>
              <a:t>Essendoci un trasferimento di Ether è stata utilizzata la funzione transfer() per evitare vulnerabilità di </a:t>
            </a:r>
            <a:r>
              <a:rPr lang="it-IT" altLang="it-IT" sz="2000" dirty="0" err="1">
                <a:solidFill>
                  <a:srgbClr val="D1D5DB"/>
                </a:solidFill>
              </a:rPr>
              <a:t>fallback</a:t>
            </a:r>
            <a:endParaRPr lang="it-IT" altLang="it-IT" sz="2000" dirty="0">
              <a:solidFill>
                <a:srgbClr val="D1D5DB"/>
              </a:solidFill>
            </a:endParaRPr>
          </a:p>
          <a:p>
            <a:r>
              <a:rPr lang="it-IT" altLang="it-IT" sz="2000" dirty="0">
                <a:solidFill>
                  <a:srgbClr val="D1D5DB"/>
                </a:solidFill>
              </a:rPr>
              <a:t>È stato introdotto un </a:t>
            </a:r>
            <a:r>
              <a:rPr lang="it-IT" altLang="it-IT" sz="2000" dirty="0" err="1">
                <a:solidFill>
                  <a:srgbClr val="D1D5DB"/>
                </a:solidFill>
              </a:rPr>
              <a:t>mutex</a:t>
            </a:r>
            <a:r>
              <a:rPr lang="it-IT" altLang="it-IT" sz="2000" dirty="0">
                <a:solidFill>
                  <a:srgbClr val="D1D5DB"/>
                </a:solidFill>
              </a:rPr>
              <a:t> per bloccare il contratto durante l’esecuzione del codice per impedire chiamate di </a:t>
            </a:r>
            <a:r>
              <a:rPr lang="it-IT" altLang="it-IT" sz="2000" dirty="0" err="1">
                <a:solidFill>
                  <a:srgbClr val="D1D5DB"/>
                </a:solidFill>
              </a:rPr>
              <a:t>fallback</a:t>
            </a:r>
            <a:endParaRPr lang="it-IT" altLang="it-IT" sz="2000" dirty="0">
              <a:solidFill>
                <a:srgbClr val="D1D5DB"/>
              </a:solidFill>
            </a:endParaRPr>
          </a:p>
          <a:p>
            <a:r>
              <a:rPr lang="it-IT" altLang="it-IT" sz="2000" dirty="0">
                <a:solidFill>
                  <a:srgbClr val="D1D5DB"/>
                </a:solidFill>
              </a:rPr>
              <a:t>È stata utilizzata la libreria di </a:t>
            </a:r>
            <a:r>
              <a:rPr lang="it-IT" altLang="it-IT" sz="2000" dirty="0" err="1">
                <a:solidFill>
                  <a:srgbClr val="D1D5DB"/>
                </a:solidFill>
              </a:rPr>
              <a:t>OpenZeppelin</a:t>
            </a:r>
            <a:r>
              <a:rPr lang="it-IT" altLang="it-IT" sz="2000" dirty="0">
                <a:solidFill>
                  <a:srgbClr val="D1D5DB"/>
                </a:solidFill>
              </a:rPr>
              <a:t> </a:t>
            </a:r>
            <a:r>
              <a:rPr lang="it-IT" altLang="it-IT" sz="2000" dirty="0" err="1">
                <a:solidFill>
                  <a:srgbClr val="D1D5DB"/>
                </a:solidFill>
              </a:rPr>
              <a:t>Ownable.sol</a:t>
            </a:r>
            <a:r>
              <a:rPr lang="it-IT" altLang="it-IT" sz="2000" dirty="0">
                <a:solidFill>
                  <a:srgbClr val="D1D5DB"/>
                </a:solidFill>
              </a:rPr>
              <a:t> che fornisce una serie di funzioni che possono essere utilizzate per gestire il proprietario del contratto, come ad esempio la funzione "</a:t>
            </a:r>
            <a:r>
              <a:rPr lang="it-IT" altLang="it-IT" sz="2000" dirty="0" err="1">
                <a:solidFill>
                  <a:srgbClr val="D1D5DB"/>
                </a:solidFill>
              </a:rPr>
              <a:t>onlyOwner</a:t>
            </a:r>
            <a:r>
              <a:rPr lang="it-IT" altLang="it-IT" sz="2000" dirty="0">
                <a:solidFill>
                  <a:srgbClr val="D1D5DB"/>
                </a:solidFill>
              </a:rPr>
              <a:t>" che consente di limitare l'accesso ad alcune funzioni del contratto solo al proprietario del contratto.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8BDEB551-A21D-965C-36CC-1D9A853704B8}"/>
              </a:ext>
            </a:extLst>
          </p:cNvPr>
          <p:cNvSpPr>
            <a:spLocks noGrp="1" noChangeArrowheads="1"/>
          </p:cNvSpPr>
          <p:nvPr>
            <p:ph type="title"/>
          </p:nvPr>
        </p:nvSpPr>
        <p:spPr/>
        <p:txBody>
          <a:bodyPr/>
          <a:lstStyle/>
          <a:p>
            <a:pPr eaLnBrk="1" hangingPunct="1"/>
            <a:r>
              <a:rPr lang="it-IT" altLang="it-IT" b="1">
                <a:solidFill>
                  <a:srgbClr val="9F270F"/>
                </a:solidFill>
                <a:latin typeface="Helvetica Neue"/>
              </a:rPr>
              <a:t>Introduzione</a:t>
            </a:r>
          </a:p>
        </p:txBody>
      </p:sp>
      <p:sp>
        <p:nvSpPr>
          <p:cNvPr id="4099" name="Segnaposto contenuto 8">
            <a:extLst>
              <a:ext uri="{FF2B5EF4-FFF2-40B4-BE49-F238E27FC236}">
                <a16:creationId xmlns:a16="http://schemas.microsoft.com/office/drawing/2014/main" id="{3CCA9374-99E0-18DF-1ABF-B9BD1C1FFD67}"/>
              </a:ext>
            </a:extLst>
          </p:cNvPr>
          <p:cNvSpPr>
            <a:spLocks noGrp="1" noChangeArrowheads="1"/>
          </p:cNvSpPr>
          <p:nvPr>
            <p:ph sz="half" idx="1"/>
          </p:nvPr>
        </p:nvSpPr>
        <p:spPr>
          <a:xfrm>
            <a:off x="838200" y="1690688"/>
            <a:ext cx="6832600" cy="4351337"/>
          </a:xfrm>
        </p:spPr>
        <p:txBody>
          <a:bodyPr/>
          <a:lstStyle/>
          <a:p>
            <a:pPr marL="0" indent="0" eaLnBrk="1" hangingPunct="1">
              <a:buFont typeface="Arial" panose="020B0604020202020204" pitchFamily="34" charset="0"/>
              <a:buNone/>
            </a:pPr>
            <a:r>
              <a:rPr lang="it-IT" altLang="it-IT" b="1" dirty="0">
                <a:solidFill>
                  <a:srgbClr val="9F270F"/>
                </a:solidFill>
              </a:rPr>
              <a:t>Obiettivo: </a:t>
            </a:r>
          </a:p>
          <a:p>
            <a:pPr marL="0" indent="0" eaLnBrk="1" hangingPunct="1">
              <a:buFont typeface="Arial" panose="020B0604020202020204" pitchFamily="34" charset="0"/>
              <a:buNone/>
            </a:pPr>
            <a:r>
              <a:rPr lang="it-IT" altLang="it-IT" sz="2000" dirty="0" err="1">
                <a:solidFill>
                  <a:srgbClr val="D1D5DB"/>
                </a:solidFill>
              </a:rPr>
              <a:t>GivingIsLiving</a:t>
            </a:r>
            <a:r>
              <a:rPr lang="it-IT" altLang="it-IT" sz="2000" dirty="0">
                <a:solidFill>
                  <a:srgbClr val="D1D5DB"/>
                </a:solidFill>
              </a:rPr>
              <a:t> mira a fornire un modo semplice e sicuro per fare donazioni ad enti benefici. È stata creata una piattaforma che permette ad un utente di donare ad una gamma di enti benefici che operano in diverse aree tematiche, tra cui la salute, la povertà, il cibo e altro.</a:t>
            </a:r>
          </a:p>
          <a:p>
            <a:pPr marL="0" indent="0" eaLnBrk="1" hangingPunct="1">
              <a:buFont typeface="Arial" panose="020B0604020202020204" pitchFamily="34" charset="0"/>
              <a:buNone/>
            </a:pPr>
            <a:r>
              <a:rPr lang="it-IT" altLang="it-IT" b="1" dirty="0">
                <a:solidFill>
                  <a:srgbClr val="9F270F"/>
                </a:solidFill>
              </a:rPr>
              <a:t>Contesto in cui si colloca: </a:t>
            </a:r>
          </a:p>
          <a:p>
            <a:pPr marL="0" indent="0" eaLnBrk="1" hangingPunct="1">
              <a:buFont typeface="Arial" panose="020B0604020202020204" pitchFamily="34" charset="0"/>
              <a:buNone/>
            </a:pPr>
            <a:r>
              <a:rPr lang="it-IT" altLang="it-IT" sz="2000" dirty="0">
                <a:solidFill>
                  <a:srgbClr val="D1D5DB"/>
                </a:solidFill>
              </a:rPr>
              <a:t>Il volontariato è sempre stato parte integrante della società e del tessuto umano. Tuttavia, spesso ci sono barriere che impediscono alle persone di contribuire alle cause che più gli stanno a cuore, come la diffidenza o la privacy della donazione. </a:t>
            </a:r>
            <a:r>
              <a:rPr lang="it-IT" altLang="it-IT" sz="2000" dirty="0" err="1">
                <a:solidFill>
                  <a:srgbClr val="D1D5DB"/>
                </a:solidFill>
              </a:rPr>
              <a:t>GivingIsLiving</a:t>
            </a:r>
            <a:r>
              <a:rPr lang="it-IT" altLang="it-IT" sz="2000" dirty="0">
                <a:solidFill>
                  <a:srgbClr val="D1D5DB"/>
                </a:solidFill>
              </a:rPr>
              <a:t> è stata realizzata per fornire un'esperienza di donazione sicura e trasparente per tutti gli utenti. </a:t>
            </a:r>
            <a:endParaRPr lang="it-IT" altLang="it-IT" dirty="0">
              <a:solidFill>
                <a:srgbClr val="D1D5DB"/>
              </a:solidFill>
            </a:endParaRPr>
          </a:p>
        </p:txBody>
      </p:sp>
      <p:pic>
        <p:nvPicPr>
          <p:cNvPr id="4100" name="Immagine 12">
            <a:extLst>
              <a:ext uri="{FF2B5EF4-FFF2-40B4-BE49-F238E27FC236}">
                <a16:creationId xmlns:a16="http://schemas.microsoft.com/office/drawing/2014/main" id="{BB265079-32DA-4720-2C99-6651EC586049}"/>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8651875" y="2292350"/>
            <a:ext cx="2533650" cy="314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Segnaposto numero diapositiva 14">
            <a:extLst>
              <a:ext uri="{FF2B5EF4-FFF2-40B4-BE49-F238E27FC236}">
                <a16:creationId xmlns:a16="http://schemas.microsoft.com/office/drawing/2014/main" id="{9DD44DA3-F84C-717C-F036-C8B1F8C5B3B7}"/>
              </a:ext>
            </a:extLst>
          </p:cNvPr>
          <p:cNvSpPr>
            <a:spLocks noGrp="1"/>
          </p:cNvSpPr>
          <p:nvPr>
            <p:ph type="sldNum" sz="quarter" idx="12"/>
          </p:nvPr>
        </p:nvSpPr>
        <p:spPr>
          <a:xfrm>
            <a:off x="9178925" y="6310313"/>
            <a:ext cx="2743200" cy="365125"/>
          </a:xfrm>
        </p:spPr>
        <p:txBody>
          <a:bodyPr/>
          <a:lstStyle/>
          <a:p>
            <a:pPr>
              <a:defRPr/>
            </a:pPr>
            <a:fld id="{9E372593-D548-4151-8484-A3F39F233AF6}" type="slidenum">
              <a:rPr lang="it-IT"/>
              <a:pPr>
                <a:defRPr/>
              </a:pPr>
              <a:t>2</a:t>
            </a:fld>
            <a:endParaRPr lang="it-IT"/>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4098" name="Titolo 1">
            <a:extLst>
              <a:ext uri="{FF2B5EF4-FFF2-40B4-BE49-F238E27FC236}">
                <a16:creationId xmlns:a16="http://schemas.microsoft.com/office/drawing/2014/main" id="{5D98317E-3A3F-6FE3-8A97-C5D7D4E7BB3C}"/>
              </a:ext>
            </a:extLst>
          </p:cNvPr>
          <p:cNvSpPr>
            <a:spLocks noGrp="1" noChangeArrowheads="1"/>
          </p:cNvSpPr>
          <p:nvPr>
            <p:ph type="title"/>
          </p:nvPr>
        </p:nvSpPr>
        <p:spPr/>
        <p:txBody>
          <a:bodyPr/>
          <a:lstStyle/>
          <a:p>
            <a:pPr eaLnBrk="1" hangingPunct="1">
              <a:defRPr/>
            </a:pPr>
            <a:r>
              <a:rPr lang="it-IT" altLang="it-IT" b="1" dirty="0">
                <a:solidFill>
                  <a:srgbClr val="9F270F"/>
                </a:solidFill>
                <a:latin typeface="Helvetica Neue"/>
              </a:rPr>
              <a:t>Conclusioni</a:t>
            </a:r>
            <a:endParaRPr lang="it-IT" altLang="it-IT" b="1" dirty="0">
              <a:solidFill>
                <a:srgbClr val="9F270F"/>
              </a:solidFill>
              <a:effectLst>
                <a:outerShdw blurRad="38100" dist="38100" dir="2700000" algn="tl">
                  <a:srgbClr val="000000">
                    <a:alpha val="43137"/>
                  </a:srgbClr>
                </a:outerShdw>
              </a:effectLst>
              <a:latin typeface="Helvetica Neue"/>
            </a:endParaRPr>
          </a:p>
        </p:txBody>
      </p:sp>
      <p:sp>
        <p:nvSpPr>
          <p:cNvPr id="16387" name="Segnaposto contenuto 1">
            <a:extLst>
              <a:ext uri="{FF2B5EF4-FFF2-40B4-BE49-F238E27FC236}">
                <a16:creationId xmlns:a16="http://schemas.microsoft.com/office/drawing/2014/main" id="{97AF9104-B18A-B3B0-DB34-5C62AB3E1D50}"/>
              </a:ext>
            </a:extLst>
          </p:cNvPr>
          <p:cNvSpPr>
            <a:spLocks noGrp="1" noChangeArrowheads="1"/>
          </p:cNvSpPr>
          <p:nvPr>
            <p:ph sz="half" idx="1"/>
          </p:nvPr>
        </p:nvSpPr>
        <p:spPr>
          <a:xfrm>
            <a:off x="838200" y="1825625"/>
            <a:ext cx="7014328" cy="4351338"/>
          </a:xfrm>
        </p:spPr>
        <p:txBody>
          <a:bodyPr/>
          <a:lstStyle/>
          <a:p>
            <a:pPr marL="0" indent="0">
              <a:buNone/>
            </a:pPr>
            <a:r>
              <a:rPr lang="it-IT" altLang="it-IT" sz="2000" dirty="0">
                <a:solidFill>
                  <a:srgbClr val="D1D5DB"/>
                </a:solidFill>
              </a:rPr>
              <a:t>Il progetto presenta come punti di forza la sicurezza del processo di donazione grazie all'implementazione di tecnologie blockchain e la facilità d'uso per gli utenti grazie ad un interfaccia intuitiva.</a:t>
            </a:r>
          </a:p>
          <a:p>
            <a:pPr marL="0" indent="0">
              <a:buNone/>
            </a:pPr>
            <a:r>
              <a:rPr lang="it-IT" altLang="it-IT" sz="2000" dirty="0">
                <a:solidFill>
                  <a:srgbClr val="D1D5DB"/>
                </a:solidFill>
              </a:rPr>
              <a:t>Eventuali sviluppi futuri potrebbero includere:</a:t>
            </a:r>
          </a:p>
          <a:p>
            <a:r>
              <a:rPr lang="it-IT" altLang="it-IT" sz="2000" dirty="0">
                <a:solidFill>
                  <a:srgbClr val="D1D5DB"/>
                </a:solidFill>
              </a:rPr>
              <a:t>Integrazione con diverse criptovalute, per consentire agli utenti di effettuare donazioni in altre valute digitali</a:t>
            </a:r>
          </a:p>
          <a:p>
            <a:r>
              <a:rPr lang="it-IT" altLang="it-IT" sz="2000" dirty="0">
                <a:solidFill>
                  <a:srgbClr val="D1D5DB"/>
                </a:solidFill>
              </a:rPr>
              <a:t>Supporto multilingue, per facilitare l'uso da parte di utenti provenienti da diversi paesi</a:t>
            </a:r>
          </a:p>
          <a:p>
            <a:r>
              <a:rPr lang="it-IT" altLang="it-IT" sz="2000" dirty="0">
                <a:solidFill>
                  <a:srgbClr val="D1D5DB"/>
                </a:solidFill>
              </a:rPr>
              <a:t>Strumenti di monitoraggio dell'attività dell'ente beneficiario, come ad esempio informazioni sui progetti in corso e sui risultati ottenuti.</a:t>
            </a:r>
          </a:p>
        </p:txBody>
      </p:sp>
      <p:sp>
        <p:nvSpPr>
          <p:cNvPr id="15" name="Segnaposto numero diapositiva 14">
            <a:extLst>
              <a:ext uri="{FF2B5EF4-FFF2-40B4-BE49-F238E27FC236}">
                <a16:creationId xmlns:a16="http://schemas.microsoft.com/office/drawing/2014/main" id="{E987BE29-5B02-B788-4F08-2EC041C6748C}"/>
              </a:ext>
            </a:extLst>
          </p:cNvPr>
          <p:cNvSpPr>
            <a:spLocks noGrp="1"/>
          </p:cNvSpPr>
          <p:nvPr>
            <p:ph type="sldNum" sz="quarter" idx="12"/>
          </p:nvPr>
        </p:nvSpPr>
        <p:spPr/>
        <p:txBody>
          <a:bodyPr/>
          <a:lstStyle/>
          <a:p>
            <a:pPr>
              <a:defRPr/>
            </a:pPr>
            <a:fld id="{07C6E9DB-0008-4664-939A-668EF1EAEB71}" type="slidenum">
              <a:rPr lang="it-IT"/>
              <a:pPr>
                <a:defRPr/>
              </a:pPr>
              <a:t>20</a:t>
            </a:fld>
            <a:endParaRPr lang="it-IT"/>
          </a:p>
        </p:txBody>
      </p:sp>
      <p:pic>
        <p:nvPicPr>
          <p:cNvPr id="3" name="Immagine 2" descr="Immagine che contiene testo&#10;&#10;Descrizione generata automaticamente">
            <a:extLst>
              <a:ext uri="{FF2B5EF4-FFF2-40B4-BE49-F238E27FC236}">
                <a16:creationId xmlns:a16="http://schemas.microsoft.com/office/drawing/2014/main" id="{BCDDBD57-DA94-D92F-66AC-F8E8E1E51BF2}"/>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rot="291949">
            <a:off x="8451932" y="2123300"/>
            <a:ext cx="2788623" cy="278862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5122" name="Titolo 1">
            <a:extLst>
              <a:ext uri="{FF2B5EF4-FFF2-40B4-BE49-F238E27FC236}">
                <a16:creationId xmlns:a16="http://schemas.microsoft.com/office/drawing/2014/main" id="{A19DA4A0-389B-4292-874C-BE7B403A726F}"/>
              </a:ext>
            </a:extLst>
          </p:cNvPr>
          <p:cNvSpPr>
            <a:spLocks noGrp="1" noChangeArrowheads="1"/>
          </p:cNvSpPr>
          <p:nvPr>
            <p:ph type="title"/>
          </p:nvPr>
        </p:nvSpPr>
        <p:spPr/>
        <p:txBody>
          <a:bodyPr/>
          <a:lstStyle/>
          <a:p>
            <a:pPr eaLnBrk="1" hangingPunct="1"/>
            <a:r>
              <a:rPr lang="it-IT" altLang="it-IT" b="1">
                <a:solidFill>
                  <a:srgbClr val="9F270F"/>
                </a:solidFill>
                <a:latin typeface="Helvetica Neue"/>
              </a:rPr>
              <a:t>Architettura </a:t>
            </a:r>
          </a:p>
        </p:txBody>
      </p:sp>
      <p:sp>
        <p:nvSpPr>
          <p:cNvPr id="5123" name="Segnaposto contenuto 8">
            <a:extLst>
              <a:ext uri="{FF2B5EF4-FFF2-40B4-BE49-F238E27FC236}">
                <a16:creationId xmlns:a16="http://schemas.microsoft.com/office/drawing/2014/main" id="{AACB5B0F-B1F0-60C8-655E-AB92AD7873DE}"/>
              </a:ext>
            </a:extLst>
          </p:cNvPr>
          <p:cNvSpPr>
            <a:spLocks noGrp="1" noChangeArrowheads="1"/>
          </p:cNvSpPr>
          <p:nvPr>
            <p:ph sz="half" idx="1"/>
          </p:nvPr>
        </p:nvSpPr>
        <p:spPr>
          <a:xfrm>
            <a:off x="838200" y="1690688"/>
            <a:ext cx="4391025" cy="4391025"/>
          </a:xfrm>
        </p:spPr>
        <p:txBody>
          <a:bodyPr/>
          <a:lstStyle/>
          <a:p>
            <a:pPr marL="0" indent="0" eaLnBrk="1" hangingPunct="1">
              <a:buFont typeface="Arial" panose="020B0604020202020204" pitchFamily="34" charset="0"/>
              <a:buNone/>
            </a:pPr>
            <a:r>
              <a:rPr lang="it-IT" altLang="it-IT" sz="2000" dirty="0" err="1">
                <a:solidFill>
                  <a:srgbClr val="D1D5DB"/>
                </a:solidFill>
              </a:rPr>
              <a:t>GivingIsLiving</a:t>
            </a:r>
            <a:r>
              <a:rPr lang="it-IT" altLang="it-IT" sz="2000" dirty="0">
                <a:solidFill>
                  <a:srgbClr val="D1D5DB"/>
                </a:solidFill>
              </a:rPr>
              <a:t> è un sistema che sfrutta un'architettura </a:t>
            </a:r>
            <a:r>
              <a:rPr lang="it-IT" altLang="it-IT" sz="2000" dirty="0" err="1">
                <a:solidFill>
                  <a:srgbClr val="D1D5DB"/>
                </a:solidFill>
              </a:rPr>
              <a:t>client-server</a:t>
            </a:r>
            <a:r>
              <a:rPr lang="it-IT" altLang="it-IT" sz="2000" dirty="0">
                <a:solidFill>
                  <a:srgbClr val="D1D5DB"/>
                </a:solidFill>
              </a:rPr>
              <a:t> distribuita e decentralizzata, composta da una parte di </a:t>
            </a:r>
            <a:r>
              <a:rPr lang="it-IT" altLang="it-IT" sz="2000" dirty="0" err="1">
                <a:solidFill>
                  <a:srgbClr val="D1D5DB"/>
                </a:solidFill>
              </a:rPr>
              <a:t>backend</a:t>
            </a:r>
            <a:r>
              <a:rPr lang="it-IT" altLang="it-IT" sz="2000" dirty="0">
                <a:solidFill>
                  <a:srgbClr val="D1D5DB"/>
                </a:solidFill>
              </a:rPr>
              <a:t> e una di </a:t>
            </a:r>
            <a:r>
              <a:rPr lang="it-IT" altLang="it-IT" sz="2000" dirty="0" err="1">
                <a:solidFill>
                  <a:srgbClr val="D1D5DB"/>
                </a:solidFill>
              </a:rPr>
              <a:t>frontend</a:t>
            </a:r>
            <a:r>
              <a:rPr lang="it-IT" altLang="it-IT" sz="2000" dirty="0">
                <a:solidFill>
                  <a:srgbClr val="D1D5DB"/>
                </a:solidFill>
              </a:rPr>
              <a:t>. </a:t>
            </a:r>
          </a:p>
          <a:p>
            <a:pPr marL="0" indent="0" eaLnBrk="1" hangingPunct="1">
              <a:buFont typeface="Arial" panose="020B0604020202020204" pitchFamily="34" charset="0"/>
              <a:buNone/>
            </a:pPr>
            <a:r>
              <a:rPr lang="it-IT" altLang="it-IT" sz="2000" dirty="0">
                <a:solidFill>
                  <a:srgbClr val="D1D5DB"/>
                </a:solidFill>
              </a:rPr>
              <a:t>Il</a:t>
            </a:r>
            <a:r>
              <a:rPr lang="it-IT" altLang="it-IT" sz="2000" dirty="0">
                <a:solidFill>
                  <a:schemeClr val="bg1"/>
                </a:solidFill>
              </a:rPr>
              <a:t> </a:t>
            </a:r>
            <a:r>
              <a:rPr lang="it-IT" altLang="it-IT" sz="2000" b="1" dirty="0" err="1">
                <a:solidFill>
                  <a:srgbClr val="9F270F"/>
                </a:solidFill>
              </a:rPr>
              <a:t>frontend</a:t>
            </a:r>
            <a:r>
              <a:rPr lang="it-IT" altLang="it-IT" sz="2000" dirty="0">
                <a:solidFill>
                  <a:schemeClr val="bg1"/>
                </a:solidFill>
              </a:rPr>
              <a:t> </a:t>
            </a:r>
            <a:r>
              <a:rPr lang="it-IT" altLang="it-IT" sz="2000" dirty="0">
                <a:solidFill>
                  <a:srgbClr val="D1D5DB"/>
                </a:solidFill>
              </a:rPr>
              <a:t>presenta all'utente informazioni sugli enti benefici, come obiettivi e attività. Inoltre offre un'interfaccia grafica intuitiva per effettuare donazioni in modo semplice e veloce, con la possibilità di scegliere l’ammontare della donazione. Il</a:t>
            </a:r>
            <a:r>
              <a:rPr lang="it-IT" altLang="it-IT" sz="2000" dirty="0">
                <a:solidFill>
                  <a:schemeClr val="bg1"/>
                </a:solidFill>
              </a:rPr>
              <a:t> </a:t>
            </a:r>
            <a:r>
              <a:rPr lang="it-IT" altLang="it-IT" sz="2000" b="1" dirty="0" err="1">
                <a:solidFill>
                  <a:srgbClr val="9F270F"/>
                </a:solidFill>
              </a:rPr>
              <a:t>backend</a:t>
            </a:r>
            <a:r>
              <a:rPr lang="it-IT" altLang="it-IT" sz="2000" dirty="0">
                <a:solidFill>
                  <a:schemeClr val="bg1"/>
                </a:solidFill>
              </a:rPr>
              <a:t> </a:t>
            </a:r>
            <a:r>
              <a:rPr lang="it-IT" altLang="it-IT" sz="2000" dirty="0">
                <a:solidFill>
                  <a:srgbClr val="D1D5DB"/>
                </a:solidFill>
              </a:rPr>
              <a:t>si occupa della raccolta delle donazioni degli utenti e del trasferimento sicuro dei fondi al beneficiario scelto. Inoltre, garantisce la sicurezza del sistema. </a:t>
            </a:r>
          </a:p>
        </p:txBody>
      </p:sp>
      <p:pic>
        <p:nvPicPr>
          <p:cNvPr id="5124" name="Immagine 3">
            <a:extLst>
              <a:ext uri="{FF2B5EF4-FFF2-40B4-BE49-F238E27FC236}">
                <a16:creationId xmlns:a16="http://schemas.microsoft.com/office/drawing/2014/main" id="{74C807FC-D9CC-B5B8-707F-7D98098800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4200" y="1233488"/>
            <a:ext cx="4391025" cy="439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egnaposto numero diapositiva 14">
            <a:extLst>
              <a:ext uri="{FF2B5EF4-FFF2-40B4-BE49-F238E27FC236}">
                <a16:creationId xmlns:a16="http://schemas.microsoft.com/office/drawing/2014/main" id="{8DAF152D-146C-5675-E42C-182DB3FA8637}"/>
              </a:ext>
            </a:extLst>
          </p:cNvPr>
          <p:cNvSpPr>
            <a:spLocks noGrp="1"/>
          </p:cNvSpPr>
          <p:nvPr>
            <p:ph type="sldNum" sz="quarter" idx="12"/>
          </p:nvPr>
        </p:nvSpPr>
        <p:spPr>
          <a:xfrm>
            <a:off x="9178925" y="6310313"/>
            <a:ext cx="2743200" cy="365125"/>
          </a:xfrm>
        </p:spPr>
        <p:txBody>
          <a:bodyPr/>
          <a:lstStyle/>
          <a:p>
            <a:pPr>
              <a:defRPr/>
            </a:pPr>
            <a:fld id="{F047257D-7FF4-41BA-A4CF-9CA770232DCB}" type="slidenum">
              <a:rPr lang="it-IT"/>
              <a:pPr>
                <a:defRPr/>
              </a:pPr>
              <a:t>3</a:t>
            </a:fld>
            <a:endParaRPr lang="it-IT"/>
          </a:p>
        </p:txBody>
      </p:sp>
      <p:sp>
        <p:nvSpPr>
          <p:cNvPr id="7" name="CasellaDiTesto 6">
            <a:extLst>
              <a:ext uri="{FF2B5EF4-FFF2-40B4-BE49-F238E27FC236}">
                <a16:creationId xmlns:a16="http://schemas.microsoft.com/office/drawing/2014/main" id="{D888620E-1407-2C25-44EA-6C701B7E9EC5}"/>
              </a:ext>
            </a:extLst>
          </p:cNvPr>
          <p:cNvSpPr txBox="1"/>
          <p:nvPr/>
        </p:nvSpPr>
        <p:spPr>
          <a:xfrm>
            <a:off x="8816975" y="1103313"/>
            <a:ext cx="2971800" cy="1477962"/>
          </a:xfrm>
          <a:prstGeom prst="rect">
            <a:avLst/>
          </a:prstGeom>
          <a:noFill/>
        </p:spPr>
        <p:txBody>
          <a:bodyPr>
            <a:spAutoFit/>
          </a:bodyPr>
          <a:lstStyle/>
          <a:p>
            <a:pPr>
              <a:defRPr/>
            </a:pPr>
            <a:r>
              <a:rPr lang="it-IT" b="1" dirty="0" err="1">
                <a:solidFill>
                  <a:srgbClr val="D1D5DB"/>
                </a:solidFill>
              </a:rPr>
              <a:t>Frontend</a:t>
            </a:r>
            <a:endParaRPr lang="it-IT" b="1" dirty="0">
              <a:solidFill>
                <a:srgbClr val="D1D5DB"/>
              </a:solidFill>
            </a:endParaRPr>
          </a:p>
          <a:p>
            <a:pPr marL="285750" indent="-285750">
              <a:buFont typeface="Arial" panose="020B0604020202020204" pitchFamily="34" charset="0"/>
              <a:buChar char="•"/>
              <a:defRPr/>
            </a:pPr>
            <a:r>
              <a:rPr lang="it-IT" dirty="0">
                <a:solidFill>
                  <a:srgbClr val="D1D5DB"/>
                </a:solidFill>
              </a:rPr>
              <a:t>Presentazione delle informazioni relative agli enti benefici</a:t>
            </a:r>
          </a:p>
          <a:p>
            <a:pPr marL="285750" indent="-285750">
              <a:buFont typeface="Arial" panose="020B0604020202020204" pitchFamily="34" charset="0"/>
              <a:buChar char="•"/>
              <a:defRPr/>
            </a:pPr>
            <a:r>
              <a:rPr lang="it-IT" dirty="0">
                <a:solidFill>
                  <a:srgbClr val="D1D5DB"/>
                </a:solidFill>
              </a:rPr>
              <a:t>Interfaccia</a:t>
            </a:r>
            <a:r>
              <a:rPr lang="it-IT" b="1" dirty="0">
                <a:solidFill>
                  <a:srgbClr val="D1D5DB"/>
                </a:solidFill>
              </a:rPr>
              <a:t> </a:t>
            </a:r>
            <a:r>
              <a:rPr lang="it-IT" dirty="0">
                <a:solidFill>
                  <a:srgbClr val="D1D5DB"/>
                </a:solidFill>
              </a:rPr>
              <a:t>grafica</a:t>
            </a:r>
          </a:p>
        </p:txBody>
      </p:sp>
      <p:sp>
        <p:nvSpPr>
          <p:cNvPr id="8" name="CasellaDiTesto 7">
            <a:extLst>
              <a:ext uri="{FF2B5EF4-FFF2-40B4-BE49-F238E27FC236}">
                <a16:creationId xmlns:a16="http://schemas.microsoft.com/office/drawing/2014/main" id="{1AA009D5-63CA-B590-7509-26634BC314C1}"/>
              </a:ext>
            </a:extLst>
          </p:cNvPr>
          <p:cNvSpPr txBox="1"/>
          <p:nvPr/>
        </p:nvSpPr>
        <p:spPr>
          <a:xfrm>
            <a:off x="8816975" y="4160838"/>
            <a:ext cx="2973388" cy="1477962"/>
          </a:xfrm>
          <a:prstGeom prst="rect">
            <a:avLst/>
          </a:prstGeom>
          <a:noFill/>
        </p:spPr>
        <p:txBody>
          <a:bodyPr>
            <a:spAutoFit/>
          </a:bodyPr>
          <a:lstStyle/>
          <a:p>
            <a:pPr>
              <a:defRPr/>
            </a:pPr>
            <a:r>
              <a:rPr lang="it-IT" b="1" dirty="0" err="1">
                <a:solidFill>
                  <a:srgbClr val="D1D5DB"/>
                </a:solidFill>
              </a:rPr>
              <a:t>Backend</a:t>
            </a:r>
            <a:endParaRPr lang="it-IT" b="1" dirty="0">
              <a:solidFill>
                <a:srgbClr val="D1D5DB"/>
              </a:solidFill>
            </a:endParaRPr>
          </a:p>
          <a:p>
            <a:pPr marL="285750" indent="-285750">
              <a:buFont typeface="Arial" panose="020B0604020202020204" pitchFamily="34" charset="0"/>
              <a:buChar char="•"/>
              <a:defRPr/>
            </a:pPr>
            <a:r>
              <a:rPr lang="it-IT" dirty="0">
                <a:solidFill>
                  <a:srgbClr val="D1D5DB"/>
                </a:solidFill>
              </a:rPr>
              <a:t>Raccolta delle donazioni</a:t>
            </a:r>
          </a:p>
          <a:p>
            <a:pPr marL="285750" indent="-285750">
              <a:buFont typeface="Arial" panose="020B0604020202020204" pitchFamily="34" charset="0"/>
              <a:buChar char="•"/>
              <a:defRPr/>
            </a:pPr>
            <a:r>
              <a:rPr lang="it-IT" dirty="0">
                <a:solidFill>
                  <a:srgbClr val="D1D5DB"/>
                </a:solidFill>
              </a:rPr>
              <a:t>Trasferimento delle donazioni all’ente benefico</a:t>
            </a:r>
          </a:p>
          <a:p>
            <a:pPr marL="285750" indent="-285750">
              <a:buFont typeface="Arial" panose="020B0604020202020204" pitchFamily="34" charset="0"/>
              <a:buChar char="•"/>
              <a:defRPr/>
            </a:pPr>
            <a:r>
              <a:rPr lang="it-IT" dirty="0">
                <a:solidFill>
                  <a:srgbClr val="D1D5DB"/>
                </a:solidFill>
              </a:rPr>
              <a:t>Sicurezza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6146" name="Titolo 1">
            <a:extLst>
              <a:ext uri="{FF2B5EF4-FFF2-40B4-BE49-F238E27FC236}">
                <a16:creationId xmlns:a16="http://schemas.microsoft.com/office/drawing/2014/main" id="{00DE2478-B5F1-539F-D611-EDEBDD672D15}"/>
              </a:ext>
            </a:extLst>
          </p:cNvPr>
          <p:cNvSpPr>
            <a:spLocks noGrp="1" noChangeArrowheads="1"/>
          </p:cNvSpPr>
          <p:nvPr>
            <p:ph type="title"/>
          </p:nvPr>
        </p:nvSpPr>
        <p:spPr/>
        <p:txBody>
          <a:bodyPr/>
          <a:lstStyle/>
          <a:p>
            <a:pPr eaLnBrk="1" hangingPunct="1"/>
            <a:r>
              <a:rPr lang="it-IT" altLang="it-IT" b="1" dirty="0">
                <a:solidFill>
                  <a:srgbClr val="9F270F"/>
                </a:solidFill>
                <a:latin typeface="Helvetica Neue"/>
              </a:rPr>
              <a:t>Panoramica del sistema</a:t>
            </a:r>
          </a:p>
        </p:txBody>
      </p:sp>
      <p:sp>
        <p:nvSpPr>
          <p:cNvPr id="6147" name="Segnaposto contenuto 1">
            <a:extLst>
              <a:ext uri="{FF2B5EF4-FFF2-40B4-BE49-F238E27FC236}">
                <a16:creationId xmlns:a16="http://schemas.microsoft.com/office/drawing/2014/main" id="{66ECBFEC-8B55-4D25-3D46-C92B5FF99F18}"/>
              </a:ext>
            </a:extLst>
          </p:cNvPr>
          <p:cNvSpPr>
            <a:spLocks noGrp="1" noChangeArrowheads="1"/>
          </p:cNvSpPr>
          <p:nvPr>
            <p:ph sz="half" idx="1"/>
          </p:nvPr>
        </p:nvSpPr>
        <p:spPr/>
        <p:txBody>
          <a:bodyPr/>
          <a:lstStyle/>
          <a:p>
            <a:pPr marL="0" indent="0">
              <a:buFont typeface="Arial" panose="020B0604020202020204" pitchFamily="34" charset="0"/>
              <a:buNone/>
            </a:pPr>
            <a:r>
              <a:rPr lang="it-IT" altLang="it-IT" sz="2000" dirty="0">
                <a:solidFill>
                  <a:srgbClr val="D1D5DB"/>
                </a:solidFill>
              </a:rPr>
              <a:t>All’interno del sistema sono pensate due categorie di utente:</a:t>
            </a:r>
          </a:p>
          <a:p>
            <a:r>
              <a:rPr lang="it-IT" altLang="it-IT" sz="2000" dirty="0">
                <a:solidFill>
                  <a:srgbClr val="D1D5DB"/>
                </a:solidFill>
              </a:rPr>
              <a:t>Il </a:t>
            </a:r>
            <a:r>
              <a:rPr lang="it-IT" altLang="it-IT" sz="2000" b="1" dirty="0">
                <a:solidFill>
                  <a:srgbClr val="9F270F"/>
                </a:solidFill>
              </a:rPr>
              <a:t>client</a:t>
            </a:r>
            <a:r>
              <a:rPr lang="it-IT" altLang="it-IT" sz="2000" dirty="0">
                <a:solidFill>
                  <a:srgbClr val="D1D5DB"/>
                </a:solidFill>
              </a:rPr>
              <a:t> ha la responsabilità di creare e </a:t>
            </a:r>
            <a:r>
              <a:rPr lang="it-IT" altLang="it-IT" sz="2000" dirty="0" err="1">
                <a:solidFill>
                  <a:srgbClr val="D1D5DB"/>
                </a:solidFill>
              </a:rPr>
              <a:t>deployare</a:t>
            </a:r>
            <a:r>
              <a:rPr lang="it-IT" altLang="it-IT" sz="2000" dirty="0">
                <a:solidFill>
                  <a:srgbClr val="D1D5DB"/>
                </a:solidFill>
              </a:rPr>
              <a:t> lo smart </a:t>
            </a:r>
            <a:r>
              <a:rPr lang="it-IT" altLang="it-IT" sz="2000" dirty="0" err="1">
                <a:solidFill>
                  <a:srgbClr val="D1D5DB"/>
                </a:solidFill>
              </a:rPr>
              <a:t>contract</a:t>
            </a:r>
            <a:r>
              <a:rPr lang="it-IT" altLang="it-IT" sz="2000" dirty="0">
                <a:solidFill>
                  <a:srgbClr val="D1D5DB"/>
                </a:solidFill>
              </a:rPr>
              <a:t> sulla blockchain e di effettuare donazioni alla causa benefica scelta</a:t>
            </a:r>
          </a:p>
          <a:p>
            <a:r>
              <a:rPr lang="it-IT" altLang="it-IT" sz="2000" dirty="0">
                <a:solidFill>
                  <a:srgbClr val="D1D5DB"/>
                </a:solidFill>
              </a:rPr>
              <a:t>Lo </a:t>
            </a:r>
            <a:r>
              <a:rPr lang="it-IT" altLang="it-IT" sz="2000" b="1" dirty="0">
                <a:solidFill>
                  <a:srgbClr val="9F270F"/>
                </a:solidFill>
              </a:rPr>
              <a:t>smart</a:t>
            </a:r>
            <a:r>
              <a:rPr lang="it-IT" altLang="it-IT" sz="2000" b="1" dirty="0">
                <a:solidFill>
                  <a:srgbClr val="D1D5DB"/>
                </a:solidFill>
              </a:rPr>
              <a:t> </a:t>
            </a:r>
            <a:r>
              <a:rPr lang="it-IT" altLang="it-IT" sz="2000" b="1" dirty="0" err="1">
                <a:solidFill>
                  <a:srgbClr val="9F270F"/>
                </a:solidFill>
              </a:rPr>
              <a:t>contract</a:t>
            </a:r>
            <a:r>
              <a:rPr lang="it-IT" altLang="it-IT" sz="2000" b="1" dirty="0">
                <a:solidFill>
                  <a:srgbClr val="D1D5DB"/>
                </a:solidFill>
              </a:rPr>
              <a:t> </a:t>
            </a:r>
            <a:r>
              <a:rPr lang="it-IT" altLang="it-IT" sz="2000" dirty="0">
                <a:solidFill>
                  <a:srgbClr val="D1D5DB"/>
                </a:solidFill>
              </a:rPr>
              <a:t>si occupa della finalizzazione della donazione del client e della verifica che sia conforme alle regole predefinite</a:t>
            </a:r>
          </a:p>
          <a:p>
            <a:pPr marL="0" indent="0">
              <a:buNone/>
            </a:pPr>
            <a:endParaRPr lang="it-IT" altLang="it-IT" sz="2000" dirty="0">
              <a:solidFill>
                <a:srgbClr val="D1D5DB"/>
              </a:solidFill>
            </a:endParaRPr>
          </a:p>
        </p:txBody>
      </p:sp>
      <p:pic>
        <p:nvPicPr>
          <p:cNvPr id="7" name="Segnaposto contenuto 6">
            <a:extLst>
              <a:ext uri="{FF2B5EF4-FFF2-40B4-BE49-F238E27FC236}">
                <a16:creationId xmlns:a16="http://schemas.microsoft.com/office/drawing/2014/main" id="{D54355CA-CA03-3C51-9EBF-CC47533EB9CC}"/>
              </a:ext>
            </a:extLst>
          </p:cNvPr>
          <p:cNvPicPr>
            <a:picLocks noGrp="1" noChangeAspect="1"/>
          </p:cNvPicPr>
          <p:nvPr>
            <p:ph sz="half" idx="2"/>
          </p:nvPr>
        </p:nvPicPr>
        <p:blipFill>
          <a:blip r:embed="rId3">
            <a:lum bright="70000" contrast="-70000"/>
            <a:extLst>
              <a:ext uri="{28A0092B-C50C-407E-A947-70E740481C1C}">
                <a14:useLocalDpi xmlns:a14="http://schemas.microsoft.com/office/drawing/2010/main" val="0"/>
              </a:ext>
            </a:extLst>
          </a:blip>
          <a:stretch>
            <a:fillRect/>
          </a:stretch>
        </p:blipFill>
        <p:spPr>
          <a:xfrm>
            <a:off x="6757013" y="2073897"/>
            <a:ext cx="2138728" cy="2138728"/>
          </a:xfrm>
        </p:spPr>
      </p:pic>
      <p:sp>
        <p:nvSpPr>
          <p:cNvPr id="6148" name="Segnaposto numero diapositiva 14">
            <a:extLst>
              <a:ext uri="{FF2B5EF4-FFF2-40B4-BE49-F238E27FC236}">
                <a16:creationId xmlns:a16="http://schemas.microsoft.com/office/drawing/2014/main" id="{6567775B-D4AC-C108-8597-74F9F38F53D0}"/>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EF82A7F4-C7DF-4F77-B514-DB902E203B92}" type="slidenum">
              <a:rPr lang="it-IT" altLang="it-IT" sz="1200">
                <a:solidFill>
                  <a:srgbClr val="898989"/>
                </a:solidFill>
              </a:rPr>
              <a:pPr algn="r" eaLnBrk="1" hangingPunct="1">
                <a:lnSpc>
                  <a:spcPct val="100000"/>
                </a:lnSpc>
                <a:spcBef>
                  <a:spcPct val="0"/>
                </a:spcBef>
                <a:buFontTx/>
                <a:buNone/>
              </a:pPr>
              <a:t>4</a:t>
            </a:fld>
            <a:endParaRPr lang="it-IT" altLang="it-IT" sz="1200">
              <a:solidFill>
                <a:srgbClr val="898989"/>
              </a:solidFill>
            </a:endParaRPr>
          </a:p>
        </p:txBody>
      </p:sp>
      <p:pic>
        <p:nvPicPr>
          <p:cNvPr id="9" name="Immagine 8">
            <a:extLst>
              <a:ext uri="{FF2B5EF4-FFF2-40B4-BE49-F238E27FC236}">
                <a16:creationId xmlns:a16="http://schemas.microsoft.com/office/drawing/2014/main" id="{E08BFDA3-2381-52E6-2A54-894285E9E0E1}"/>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8990863" y="3573775"/>
            <a:ext cx="2362937" cy="236293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6146" name="Titolo 1">
            <a:extLst>
              <a:ext uri="{FF2B5EF4-FFF2-40B4-BE49-F238E27FC236}">
                <a16:creationId xmlns:a16="http://schemas.microsoft.com/office/drawing/2014/main" id="{00DE2478-B5F1-539F-D611-EDEBDD672D15}"/>
              </a:ext>
            </a:extLst>
          </p:cNvPr>
          <p:cNvSpPr>
            <a:spLocks noGrp="1" noChangeArrowheads="1"/>
          </p:cNvSpPr>
          <p:nvPr>
            <p:ph type="title"/>
          </p:nvPr>
        </p:nvSpPr>
        <p:spPr/>
        <p:txBody>
          <a:bodyPr/>
          <a:lstStyle/>
          <a:p>
            <a:pPr eaLnBrk="1" hangingPunct="1"/>
            <a:r>
              <a:rPr lang="it-IT" altLang="it-IT" b="1" dirty="0">
                <a:solidFill>
                  <a:srgbClr val="9F270F"/>
                </a:solidFill>
                <a:latin typeface="Helvetica Neue"/>
              </a:rPr>
              <a:t>Analisi dei requisiti</a:t>
            </a:r>
          </a:p>
        </p:txBody>
      </p:sp>
      <p:sp>
        <p:nvSpPr>
          <p:cNvPr id="6148" name="Segnaposto numero diapositiva 14">
            <a:extLst>
              <a:ext uri="{FF2B5EF4-FFF2-40B4-BE49-F238E27FC236}">
                <a16:creationId xmlns:a16="http://schemas.microsoft.com/office/drawing/2014/main" id="{6567775B-D4AC-C108-8597-74F9F38F53D0}"/>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EF82A7F4-C7DF-4F77-B514-DB902E203B92}" type="slidenum">
              <a:rPr lang="it-IT" altLang="it-IT" sz="1200">
                <a:solidFill>
                  <a:srgbClr val="898989"/>
                </a:solidFill>
              </a:rPr>
              <a:pPr algn="r" eaLnBrk="1" hangingPunct="1">
                <a:lnSpc>
                  <a:spcPct val="100000"/>
                </a:lnSpc>
                <a:spcBef>
                  <a:spcPct val="0"/>
                </a:spcBef>
                <a:buFontTx/>
                <a:buNone/>
              </a:pPr>
              <a:t>5</a:t>
            </a:fld>
            <a:endParaRPr lang="it-IT" altLang="it-IT" sz="1200">
              <a:solidFill>
                <a:srgbClr val="898989"/>
              </a:solidFill>
            </a:endParaRPr>
          </a:p>
        </p:txBody>
      </p:sp>
      <p:graphicFrame>
        <p:nvGraphicFramePr>
          <p:cNvPr id="3" name="Tabella 3">
            <a:extLst>
              <a:ext uri="{FF2B5EF4-FFF2-40B4-BE49-F238E27FC236}">
                <a16:creationId xmlns:a16="http://schemas.microsoft.com/office/drawing/2014/main" id="{138ACA9E-2A16-6627-466A-4E7E365601EE}"/>
              </a:ext>
            </a:extLst>
          </p:cNvPr>
          <p:cNvGraphicFramePr>
            <a:graphicFrameLocks noGrp="1"/>
          </p:cNvGraphicFramePr>
          <p:nvPr>
            <p:extLst>
              <p:ext uri="{D42A27DB-BD31-4B8C-83A1-F6EECF244321}">
                <p14:modId xmlns:p14="http://schemas.microsoft.com/office/powerpoint/2010/main" val="3824244378"/>
              </p:ext>
            </p:extLst>
          </p:nvPr>
        </p:nvGraphicFramePr>
        <p:xfrm>
          <a:off x="838200" y="1645009"/>
          <a:ext cx="10087466" cy="2139895"/>
        </p:xfrm>
        <a:graphic>
          <a:graphicData uri="http://schemas.openxmlformats.org/drawingml/2006/table">
            <a:tbl>
              <a:tblPr firstRow="1" bandRow="1">
                <a:tableStyleId>{5C22544A-7EE6-4342-B048-85BDC9FD1C3A}</a:tableStyleId>
              </a:tblPr>
              <a:tblGrid>
                <a:gridCol w="1148811">
                  <a:extLst>
                    <a:ext uri="{9D8B030D-6E8A-4147-A177-3AD203B41FA5}">
                      <a16:colId xmlns:a16="http://schemas.microsoft.com/office/drawing/2014/main" val="20000"/>
                    </a:ext>
                  </a:extLst>
                </a:gridCol>
                <a:gridCol w="8938655">
                  <a:extLst>
                    <a:ext uri="{9D8B030D-6E8A-4147-A177-3AD203B41FA5}">
                      <a16:colId xmlns:a16="http://schemas.microsoft.com/office/drawing/2014/main" val="20001"/>
                    </a:ext>
                  </a:extLst>
                </a:gridCol>
              </a:tblGrid>
              <a:tr h="338928">
                <a:tc gridSpan="2">
                  <a:txBody>
                    <a:bodyPr/>
                    <a:lstStyle/>
                    <a:p>
                      <a:pPr algn="ctr"/>
                      <a:r>
                        <a:rPr lang="it-IT" sz="1800" dirty="0">
                          <a:solidFill>
                            <a:schemeClr val="bg1"/>
                          </a:solidFill>
                        </a:rPr>
                        <a:t>Requisiti funzionali</a:t>
                      </a:r>
                    </a:p>
                  </a:txBody>
                  <a:tcPr marL="91446" marR="91446" marT="45727" marB="45727">
                    <a:solidFill>
                      <a:srgbClr val="9F270F"/>
                    </a:solidFill>
                  </a:tcPr>
                </a:tc>
                <a:tc hMerge="1">
                  <a:txBody>
                    <a:bodyPr/>
                    <a:lstStyle/>
                    <a:p>
                      <a:pPr algn="l"/>
                      <a:endParaRPr lang="it-IT" sz="1800" dirty="0">
                        <a:solidFill>
                          <a:schemeClr val="bg1"/>
                        </a:solidFill>
                      </a:endParaRPr>
                    </a:p>
                  </a:txBody>
                  <a:tcPr marL="91446" marR="91446" marT="45727" marB="45727">
                    <a:lnL w="12700" cap="flat" cmpd="sng" algn="ctr">
                      <a:noFill/>
                      <a:prstDash val="solid"/>
                      <a:round/>
                      <a:headEnd type="none" w="med" len="med"/>
                      <a:tailEnd type="none" w="med" len="med"/>
                    </a:lnL>
                    <a:solidFill>
                      <a:srgbClr val="9F270F"/>
                    </a:solidFill>
                  </a:tcPr>
                </a:tc>
                <a:extLst>
                  <a:ext uri="{0D108BD9-81ED-4DB2-BD59-A6C34878D82A}">
                    <a16:rowId xmlns:a16="http://schemas.microsoft.com/office/drawing/2014/main" val="10000"/>
                  </a:ext>
                </a:extLst>
              </a:tr>
              <a:tr h="402479">
                <a:tc>
                  <a:txBody>
                    <a:bodyPr/>
                    <a:lstStyle/>
                    <a:p>
                      <a:pPr algn="ctr"/>
                      <a:r>
                        <a:rPr lang="it-IT" sz="1800" dirty="0">
                          <a:solidFill>
                            <a:schemeClr val="bg1"/>
                          </a:solidFill>
                        </a:rPr>
                        <a:t>FR1</a:t>
                      </a:r>
                    </a:p>
                  </a:txBody>
                  <a:tcPr marL="91446" marR="91446" marT="45727" marB="45727">
                    <a:lnR w="12700" cap="flat" cmpd="sng" algn="ctr">
                      <a:solidFill>
                        <a:schemeClr val="tx1"/>
                      </a:solidFill>
                      <a:prstDash val="solid"/>
                      <a:round/>
                      <a:headEnd type="none" w="med" len="med"/>
                      <a:tailEnd type="none" w="med" len="med"/>
                    </a:lnR>
                    <a:solidFill>
                      <a:srgbClr val="9F270F"/>
                    </a:solidFill>
                  </a:tcPr>
                </a:tc>
                <a:tc>
                  <a:txBody>
                    <a:bodyPr/>
                    <a:lstStyle/>
                    <a:p>
                      <a:pPr algn="l"/>
                      <a:r>
                        <a:rPr lang="it-IT" sz="1800" dirty="0">
                          <a:solidFill>
                            <a:schemeClr val="bg1"/>
                          </a:solidFill>
                        </a:rPr>
                        <a:t>Il sistema deve consentire di specificare l'importo della donazione e l'ente beneficiario.</a:t>
                      </a:r>
                    </a:p>
                  </a:txBody>
                  <a:tcPr marL="91446" marR="91446" marT="45727" marB="45727">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964868448"/>
                  </a:ext>
                </a:extLst>
              </a:tr>
              <a:tr h="338928">
                <a:tc>
                  <a:txBody>
                    <a:bodyPr/>
                    <a:lstStyle/>
                    <a:p>
                      <a:pPr algn="ctr"/>
                      <a:r>
                        <a:rPr lang="it-IT" sz="1800" dirty="0">
                          <a:solidFill>
                            <a:schemeClr val="bg1"/>
                          </a:solidFill>
                        </a:rPr>
                        <a:t>FR2</a:t>
                      </a:r>
                    </a:p>
                  </a:txBody>
                  <a:tcPr marL="91446" marR="91446" marT="45727" marB="45727">
                    <a:lnR w="12700" cap="flat" cmpd="sng" algn="ctr">
                      <a:solidFill>
                        <a:schemeClr val="tx1"/>
                      </a:solidFill>
                      <a:prstDash val="solid"/>
                      <a:round/>
                      <a:headEnd type="none" w="med" len="med"/>
                      <a:tailEnd type="none" w="med" len="med"/>
                    </a:lnR>
                    <a:solidFill>
                      <a:srgbClr val="9F270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solidFill>
                            <a:schemeClr val="bg1"/>
                          </a:solidFill>
                        </a:rPr>
                        <a:t>Il sistema deve essere in grado di inviare notifiche agli utenti di conferma della donazione.</a:t>
                      </a:r>
                    </a:p>
                  </a:txBody>
                  <a:tcPr marL="91446" marR="91446" marT="45727" marB="45727">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866965159"/>
                  </a:ext>
                </a:extLst>
              </a:tr>
              <a:tr h="338928">
                <a:tc>
                  <a:txBody>
                    <a:bodyPr/>
                    <a:lstStyle/>
                    <a:p>
                      <a:pPr algn="ctr"/>
                      <a:r>
                        <a:rPr lang="it-IT" sz="1800" dirty="0">
                          <a:solidFill>
                            <a:schemeClr val="bg1"/>
                          </a:solidFill>
                        </a:rPr>
                        <a:t>FR3</a:t>
                      </a:r>
                    </a:p>
                  </a:txBody>
                  <a:tcPr marL="91446" marR="91446" marT="45727" marB="45727">
                    <a:lnR w="12700" cap="flat" cmpd="sng" algn="ctr">
                      <a:solidFill>
                        <a:schemeClr val="tx1"/>
                      </a:solidFill>
                      <a:prstDash val="solid"/>
                      <a:round/>
                      <a:headEnd type="none" w="med" len="med"/>
                      <a:tailEnd type="none" w="med" len="med"/>
                    </a:lnR>
                    <a:solidFill>
                      <a:srgbClr val="9F270F"/>
                    </a:solidFill>
                  </a:tcPr>
                </a:tc>
                <a:tc>
                  <a:txBody>
                    <a:bodyPr/>
                    <a:lstStyle/>
                    <a:p>
                      <a:pPr algn="l"/>
                      <a:r>
                        <a:rPr lang="it-IT" sz="1800" dirty="0">
                          <a:solidFill>
                            <a:schemeClr val="bg1"/>
                          </a:solidFill>
                        </a:rPr>
                        <a:t>Il sistema dovrà permettere soltanto al proprietario del contratto di poter fare la donazione.</a:t>
                      </a:r>
                    </a:p>
                  </a:txBody>
                  <a:tcPr marL="91446" marR="91446" marT="45727" marB="45727">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025231545"/>
                  </a:ext>
                </a:extLst>
              </a:tr>
              <a:tr h="338928">
                <a:tc>
                  <a:txBody>
                    <a:bodyPr/>
                    <a:lstStyle/>
                    <a:p>
                      <a:pPr algn="ctr"/>
                      <a:r>
                        <a:rPr lang="it-IT" sz="1800" dirty="0">
                          <a:solidFill>
                            <a:schemeClr val="bg1"/>
                          </a:solidFill>
                        </a:rPr>
                        <a:t>FR4</a:t>
                      </a:r>
                    </a:p>
                  </a:txBody>
                  <a:tcPr marL="91446" marR="91446" marT="45727" marB="45727">
                    <a:lnR w="12700" cap="flat" cmpd="sng" algn="ctr">
                      <a:solidFill>
                        <a:schemeClr val="tx1"/>
                      </a:solidFill>
                      <a:prstDash val="solid"/>
                      <a:round/>
                      <a:headEnd type="none" w="med" len="med"/>
                      <a:tailEnd type="none" w="med" len="med"/>
                    </a:lnR>
                    <a:solidFill>
                      <a:srgbClr val="9F270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solidFill>
                            <a:schemeClr val="bg1"/>
                          </a:solidFill>
                        </a:rPr>
                        <a:t>L’utente deve poter visualizzare le informazioni sugli enti benefici, come il nome dell’ente e le cause sostenute.</a:t>
                      </a:r>
                    </a:p>
                  </a:txBody>
                  <a:tcPr marL="91446" marR="91446" marT="45727" marB="45727">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853073611"/>
                  </a:ext>
                </a:extLst>
              </a:tr>
            </a:tbl>
          </a:graphicData>
        </a:graphic>
      </p:graphicFrame>
      <p:graphicFrame>
        <p:nvGraphicFramePr>
          <p:cNvPr id="4" name="Tabella 3">
            <a:extLst>
              <a:ext uri="{FF2B5EF4-FFF2-40B4-BE49-F238E27FC236}">
                <a16:creationId xmlns:a16="http://schemas.microsoft.com/office/drawing/2014/main" id="{03A50649-AFA5-A3A7-39FA-DBD4FC566830}"/>
              </a:ext>
            </a:extLst>
          </p:cNvPr>
          <p:cNvGraphicFramePr>
            <a:graphicFrameLocks noGrp="1"/>
          </p:cNvGraphicFramePr>
          <p:nvPr>
            <p:extLst>
              <p:ext uri="{D42A27DB-BD31-4B8C-83A1-F6EECF244321}">
                <p14:modId xmlns:p14="http://schemas.microsoft.com/office/powerpoint/2010/main" val="1053762541"/>
              </p:ext>
            </p:extLst>
          </p:nvPr>
        </p:nvGraphicFramePr>
        <p:xfrm>
          <a:off x="3751869" y="4115669"/>
          <a:ext cx="7601932" cy="2011736"/>
        </p:xfrm>
        <a:graphic>
          <a:graphicData uri="http://schemas.openxmlformats.org/drawingml/2006/table">
            <a:tbl>
              <a:tblPr firstRow="1" bandRow="1">
                <a:tableStyleId>{5C22544A-7EE6-4342-B048-85BDC9FD1C3A}</a:tableStyleId>
              </a:tblPr>
              <a:tblGrid>
                <a:gridCol w="865747">
                  <a:extLst>
                    <a:ext uri="{9D8B030D-6E8A-4147-A177-3AD203B41FA5}">
                      <a16:colId xmlns:a16="http://schemas.microsoft.com/office/drawing/2014/main" val="20000"/>
                    </a:ext>
                  </a:extLst>
                </a:gridCol>
                <a:gridCol w="6736185">
                  <a:extLst>
                    <a:ext uri="{9D8B030D-6E8A-4147-A177-3AD203B41FA5}">
                      <a16:colId xmlns:a16="http://schemas.microsoft.com/office/drawing/2014/main" val="20001"/>
                    </a:ext>
                  </a:extLst>
                </a:gridCol>
              </a:tblGrid>
              <a:tr h="0">
                <a:tc gridSpan="2">
                  <a:txBody>
                    <a:bodyPr/>
                    <a:lstStyle/>
                    <a:p>
                      <a:pPr algn="ctr"/>
                      <a:r>
                        <a:rPr lang="it-IT" sz="1800" dirty="0">
                          <a:solidFill>
                            <a:schemeClr val="bg1"/>
                          </a:solidFill>
                        </a:rPr>
                        <a:t>Requisiti non funzionali</a:t>
                      </a:r>
                    </a:p>
                  </a:txBody>
                  <a:tcPr marL="91446" marR="91446" marT="45727" marB="45727">
                    <a:solidFill>
                      <a:srgbClr val="9F270F"/>
                    </a:solidFill>
                  </a:tcPr>
                </a:tc>
                <a:tc hMerge="1">
                  <a:txBody>
                    <a:bodyPr/>
                    <a:lstStyle/>
                    <a:p>
                      <a:pPr algn="l"/>
                      <a:endParaRPr lang="it-IT" sz="1800" dirty="0">
                        <a:solidFill>
                          <a:schemeClr val="bg1"/>
                        </a:solidFill>
                      </a:endParaRPr>
                    </a:p>
                  </a:txBody>
                  <a:tcPr marL="91446" marR="91446" marT="45727" marB="45727">
                    <a:lnL w="12700" cap="flat" cmpd="sng" algn="ctr">
                      <a:noFill/>
                      <a:prstDash val="solid"/>
                      <a:round/>
                      <a:headEnd type="none" w="med" len="med"/>
                      <a:tailEnd type="none" w="med" len="med"/>
                    </a:lnL>
                    <a:solidFill>
                      <a:srgbClr val="9F270F"/>
                    </a:solidFill>
                  </a:tcPr>
                </a:tc>
                <a:extLst>
                  <a:ext uri="{0D108BD9-81ED-4DB2-BD59-A6C34878D82A}">
                    <a16:rowId xmlns:a16="http://schemas.microsoft.com/office/drawing/2014/main" val="10000"/>
                  </a:ext>
                </a:extLst>
              </a:tr>
              <a:tr h="0">
                <a:tc>
                  <a:txBody>
                    <a:bodyPr/>
                    <a:lstStyle/>
                    <a:p>
                      <a:pPr algn="ctr"/>
                      <a:r>
                        <a:rPr lang="it-IT" sz="1800" dirty="0">
                          <a:solidFill>
                            <a:schemeClr val="bg1"/>
                          </a:solidFill>
                        </a:rPr>
                        <a:t>NF1</a:t>
                      </a:r>
                    </a:p>
                  </a:txBody>
                  <a:tcPr marL="91446" marR="91446" marT="45727" marB="45727">
                    <a:lnR w="12700" cap="flat" cmpd="sng" algn="ctr">
                      <a:solidFill>
                        <a:schemeClr val="tx1"/>
                      </a:solidFill>
                      <a:prstDash val="solid"/>
                      <a:round/>
                      <a:headEnd type="none" w="med" len="med"/>
                      <a:tailEnd type="none" w="med" len="med"/>
                    </a:lnR>
                    <a:solidFill>
                      <a:srgbClr val="9F270F"/>
                    </a:solidFill>
                  </a:tcPr>
                </a:tc>
                <a:tc>
                  <a:txBody>
                    <a:bodyPr/>
                    <a:lstStyle/>
                    <a:p>
                      <a:pPr algn="l"/>
                      <a:r>
                        <a:rPr lang="it-IT" sz="1800">
                          <a:solidFill>
                            <a:schemeClr val="bg1"/>
                          </a:solidFill>
                        </a:rPr>
                        <a:t>Si deve </a:t>
                      </a:r>
                      <a:r>
                        <a:rPr lang="it-IT" sz="1800" dirty="0">
                          <a:solidFill>
                            <a:schemeClr val="bg1"/>
                          </a:solidFill>
                        </a:rPr>
                        <a:t>garantire la sicurezza e l'integrità delle transazioni effettuate tra </a:t>
                      </a:r>
                      <a:r>
                        <a:rPr lang="it-IT" sz="1800">
                          <a:solidFill>
                            <a:schemeClr val="bg1"/>
                          </a:solidFill>
                        </a:rPr>
                        <a:t>le parti coinvolte.</a:t>
                      </a:r>
                      <a:endParaRPr lang="it-IT" sz="1800" dirty="0">
                        <a:solidFill>
                          <a:schemeClr val="bg1"/>
                        </a:solidFill>
                      </a:endParaRPr>
                    </a:p>
                  </a:txBody>
                  <a:tcPr marL="91446" marR="91446" marT="45727" marB="45727">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964868448"/>
                  </a:ext>
                </a:extLst>
              </a:tr>
              <a:tr h="0">
                <a:tc>
                  <a:txBody>
                    <a:bodyPr/>
                    <a:lstStyle/>
                    <a:p>
                      <a:pPr algn="ctr"/>
                      <a:r>
                        <a:rPr lang="it-IT" sz="1800" dirty="0">
                          <a:solidFill>
                            <a:schemeClr val="bg1"/>
                          </a:solidFill>
                        </a:rPr>
                        <a:t>NF2</a:t>
                      </a:r>
                    </a:p>
                  </a:txBody>
                  <a:tcPr marL="91446" marR="91446" marT="45727" marB="45727">
                    <a:lnR w="12700" cap="flat" cmpd="sng" algn="ctr">
                      <a:solidFill>
                        <a:schemeClr val="tx1"/>
                      </a:solidFill>
                      <a:prstDash val="solid"/>
                      <a:round/>
                      <a:headEnd type="none" w="med" len="med"/>
                      <a:tailEnd type="none" w="med" len="med"/>
                    </a:lnR>
                    <a:solidFill>
                      <a:srgbClr val="9F270F"/>
                    </a:solidFill>
                  </a:tcPr>
                </a:tc>
                <a:tc>
                  <a:txBody>
                    <a:bodyPr/>
                    <a:lstStyle/>
                    <a:p>
                      <a:pPr algn="l"/>
                      <a:r>
                        <a:rPr lang="it-IT" sz="1800" dirty="0">
                          <a:solidFill>
                            <a:schemeClr val="bg1"/>
                          </a:solidFill>
                        </a:rPr>
                        <a:t>Si deve avere un'interfaccia utente intuitiva e facile da usare, in modo che gli utenti possano facilmente interagire con la piattaforma.</a:t>
                      </a:r>
                    </a:p>
                  </a:txBody>
                  <a:tcPr marL="91446" marR="91446" marT="45727" marB="45727">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866965159"/>
                  </a:ext>
                </a:extLst>
              </a:tr>
              <a:tr h="0">
                <a:tc>
                  <a:txBody>
                    <a:bodyPr/>
                    <a:lstStyle/>
                    <a:p>
                      <a:pPr algn="ctr"/>
                      <a:r>
                        <a:rPr lang="it-IT" sz="1800" dirty="0">
                          <a:solidFill>
                            <a:schemeClr val="bg1"/>
                          </a:solidFill>
                        </a:rPr>
                        <a:t>NF3</a:t>
                      </a:r>
                    </a:p>
                  </a:txBody>
                  <a:tcPr marL="91446" marR="91446" marT="45727" marB="45727">
                    <a:lnR w="12700" cap="flat" cmpd="sng" algn="ctr">
                      <a:solidFill>
                        <a:schemeClr val="tx1"/>
                      </a:solidFill>
                      <a:prstDash val="solid"/>
                      <a:round/>
                      <a:headEnd type="none" w="med" len="med"/>
                      <a:tailEnd type="none" w="med" len="med"/>
                    </a:lnR>
                    <a:solidFill>
                      <a:srgbClr val="9F270F"/>
                    </a:solidFill>
                  </a:tcPr>
                </a:tc>
                <a:tc>
                  <a:txBody>
                    <a:bodyPr/>
                    <a:lstStyle/>
                    <a:p>
                      <a:pPr algn="l"/>
                      <a:r>
                        <a:rPr lang="it-IT" sz="1800">
                          <a:solidFill>
                            <a:schemeClr val="bg1"/>
                          </a:solidFill>
                        </a:rPr>
                        <a:t>ll sistema deve fornire una risposta rapida ed efficiente agli utenti.</a:t>
                      </a:r>
                      <a:endParaRPr lang="it-IT" sz="1800" dirty="0">
                        <a:solidFill>
                          <a:schemeClr val="bg1"/>
                        </a:solidFill>
                      </a:endParaRPr>
                    </a:p>
                  </a:txBody>
                  <a:tcPr marL="91446" marR="91446" marT="45727" marB="45727">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025231545"/>
                  </a:ext>
                </a:extLst>
              </a:tr>
            </a:tbl>
          </a:graphicData>
        </a:graphic>
      </p:graphicFrame>
    </p:spTree>
    <p:extLst>
      <p:ext uri="{BB962C8B-B14F-4D97-AF65-F5344CB8AC3E}">
        <p14:creationId xmlns:p14="http://schemas.microsoft.com/office/powerpoint/2010/main" val="9044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7170" name="Titolo 1">
            <a:extLst>
              <a:ext uri="{FF2B5EF4-FFF2-40B4-BE49-F238E27FC236}">
                <a16:creationId xmlns:a16="http://schemas.microsoft.com/office/drawing/2014/main" id="{E914DDF8-959E-3FC1-1795-EC2836C72996}"/>
              </a:ext>
            </a:extLst>
          </p:cNvPr>
          <p:cNvSpPr>
            <a:spLocks noGrp="1" noChangeArrowheads="1"/>
          </p:cNvSpPr>
          <p:nvPr>
            <p:ph type="title"/>
          </p:nvPr>
        </p:nvSpPr>
        <p:spPr>
          <a:xfrm>
            <a:off x="838200" y="307975"/>
            <a:ext cx="10515600" cy="1325563"/>
          </a:xfrm>
        </p:spPr>
        <p:txBody>
          <a:bodyPr/>
          <a:lstStyle/>
          <a:p>
            <a:pPr eaLnBrk="1" hangingPunct="1"/>
            <a:r>
              <a:rPr lang="it-IT" altLang="it-IT" b="1" dirty="0">
                <a:solidFill>
                  <a:srgbClr val="9F270F"/>
                </a:solidFill>
                <a:latin typeface="Helvetica Neue"/>
              </a:rPr>
              <a:t>Diagramma dei casi d’uso</a:t>
            </a:r>
          </a:p>
        </p:txBody>
      </p:sp>
      <p:sp>
        <p:nvSpPr>
          <p:cNvPr id="7172" name="Segnaposto numero diapositiva 14">
            <a:extLst>
              <a:ext uri="{FF2B5EF4-FFF2-40B4-BE49-F238E27FC236}">
                <a16:creationId xmlns:a16="http://schemas.microsoft.com/office/drawing/2014/main" id="{4192FF79-71F4-0079-54D1-D37778D09840}"/>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F516C5C8-409A-48A8-B650-5F9D296773CE}" type="slidenum">
              <a:rPr lang="it-IT" altLang="it-IT" sz="1200">
                <a:solidFill>
                  <a:srgbClr val="898989"/>
                </a:solidFill>
              </a:rPr>
              <a:pPr algn="r" eaLnBrk="1" hangingPunct="1">
                <a:lnSpc>
                  <a:spcPct val="100000"/>
                </a:lnSpc>
                <a:spcBef>
                  <a:spcPct val="0"/>
                </a:spcBef>
                <a:buFontTx/>
                <a:buNone/>
              </a:pPr>
              <a:t>6</a:t>
            </a:fld>
            <a:endParaRPr lang="it-IT" altLang="it-IT" sz="1200">
              <a:solidFill>
                <a:srgbClr val="898989"/>
              </a:solidFill>
            </a:endParaRPr>
          </a:p>
        </p:txBody>
      </p:sp>
      <p:grpSp>
        <p:nvGrpSpPr>
          <p:cNvPr id="5" name="Gruppo 4">
            <a:extLst>
              <a:ext uri="{FF2B5EF4-FFF2-40B4-BE49-F238E27FC236}">
                <a16:creationId xmlns:a16="http://schemas.microsoft.com/office/drawing/2014/main" id="{E5E69F49-66CE-798C-E3BB-004AEB800F03}"/>
              </a:ext>
            </a:extLst>
          </p:cNvPr>
          <p:cNvGrpSpPr/>
          <p:nvPr/>
        </p:nvGrpSpPr>
        <p:grpSpPr>
          <a:xfrm>
            <a:off x="669303" y="1633538"/>
            <a:ext cx="10515600" cy="4352483"/>
            <a:chOff x="669303" y="1633538"/>
            <a:chExt cx="10515600" cy="4352483"/>
          </a:xfrm>
        </p:grpSpPr>
        <p:sp>
          <p:nvSpPr>
            <p:cNvPr id="4" name="Rettangolo 3">
              <a:extLst>
                <a:ext uri="{FF2B5EF4-FFF2-40B4-BE49-F238E27FC236}">
                  <a16:creationId xmlns:a16="http://schemas.microsoft.com/office/drawing/2014/main" id="{BA3AB620-6545-8CA0-2830-7961A5EAD36A}"/>
                </a:ext>
              </a:extLst>
            </p:cNvPr>
            <p:cNvSpPr/>
            <p:nvPr/>
          </p:nvSpPr>
          <p:spPr>
            <a:xfrm>
              <a:off x="669303" y="1633538"/>
              <a:ext cx="10515600" cy="4352483"/>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pic>
          <p:nvPicPr>
            <p:cNvPr id="3" name="Immagine 2">
              <a:extLst>
                <a:ext uri="{FF2B5EF4-FFF2-40B4-BE49-F238E27FC236}">
                  <a16:creationId xmlns:a16="http://schemas.microsoft.com/office/drawing/2014/main" id="{B8DC7356-A74F-D2E9-F1B8-F91A6C6E8B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534" y="1863796"/>
              <a:ext cx="9907571" cy="3823464"/>
            </a:xfrm>
            <a:prstGeom prst="rect">
              <a:avLst/>
            </a:prstGeom>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8194" name="Titolo 1">
            <a:extLst>
              <a:ext uri="{FF2B5EF4-FFF2-40B4-BE49-F238E27FC236}">
                <a16:creationId xmlns:a16="http://schemas.microsoft.com/office/drawing/2014/main" id="{825BEA9C-F25C-19FA-9BD2-4966B3E9BF12}"/>
              </a:ext>
            </a:extLst>
          </p:cNvPr>
          <p:cNvSpPr>
            <a:spLocks noGrp="1" noChangeArrowheads="1"/>
          </p:cNvSpPr>
          <p:nvPr>
            <p:ph type="title"/>
          </p:nvPr>
        </p:nvSpPr>
        <p:spPr>
          <a:xfrm>
            <a:off x="838200" y="307975"/>
            <a:ext cx="10515600" cy="1325563"/>
          </a:xfrm>
        </p:spPr>
        <p:txBody>
          <a:bodyPr/>
          <a:lstStyle/>
          <a:p>
            <a:pPr eaLnBrk="1" hangingPunct="1"/>
            <a:r>
              <a:rPr lang="it-IT" altLang="it-IT" b="1">
                <a:solidFill>
                  <a:srgbClr val="9F270F"/>
                </a:solidFill>
                <a:latin typeface="Helvetica Neue"/>
              </a:rPr>
              <a:t>Diagramma delle classi</a:t>
            </a:r>
          </a:p>
        </p:txBody>
      </p:sp>
      <p:sp>
        <p:nvSpPr>
          <p:cNvPr id="8196" name="Segnaposto numero diapositiva 14">
            <a:extLst>
              <a:ext uri="{FF2B5EF4-FFF2-40B4-BE49-F238E27FC236}">
                <a16:creationId xmlns:a16="http://schemas.microsoft.com/office/drawing/2014/main" id="{18C106F8-9242-5A4C-4A9E-3E1AC0FDE5EE}"/>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68EACE19-ACB3-40EF-99B9-4EC534BC2789}" type="slidenum">
              <a:rPr lang="it-IT" altLang="it-IT" sz="1200">
                <a:solidFill>
                  <a:srgbClr val="898989"/>
                </a:solidFill>
              </a:rPr>
              <a:pPr algn="r" eaLnBrk="1" hangingPunct="1">
                <a:lnSpc>
                  <a:spcPct val="100000"/>
                </a:lnSpc>
                <a:spcBef>
                  <a:spcPct val="0"/>
                </a:spcBef>
                <a:buFontTx/>
                <a:buNone/>
              </a:pPr>
              <a:t>7</a:t>
            </a:fld>
            <a:endParaRPr lang="it-IT" altLang="it-IT" sz="1200">
              <a:solidFill>
                <a:srgbClr val="898989"/>
              </a:solidFill>
            </a:endParaRPr>
          </a:p>
        </p:txBody>
      </p:sp>
      <p:grpSp>
        <p:nvGrpSpPr>
          <p:cNvPr id="8" name="Gruppo 7">
            <a:extLst>
              <a:ext uri="{FF2B5EF4-FFF2-40B4-BE49-F238E27FC236}">
                <a16:creationId xmlns:a16="http://schemas.microsoft.com/office/drawing/2014/main" id="{3AB73563-15AB-CFCC-D89F-04CE252F7A44}"/>
              </a:ext>
            </a:extLst>
          </p:cNvPr>
          <p:cNvGrpSpPr/>
          <p:nvPr/>
        </p:nvGrpSpPr>
        <p:grpSpPr>
          <a:xfrm>
            <a:off x="732148" y="1706251"/>
            <a:ext cx="10727703" cy="3968685"/>
            <a:chOff x="763571" y="1819373"/>
            <a:chExt cx="10727703" cy="3968685"/>
          </a:xfrm>
        </p:grpSpPr>
        <p:sp>
          <p:nvSpPr>
            <p:cNvPr id="7" name="Rettangolo 6">
              <a:extLst>
                <a:ext uri="{FF2B5EF4-FFF2-40B4-BE49-F238E27FC236}">
                  <a16:creationId xmlns:a16="http://schemas.microsoft.com/office/drawing/2014/main" id="{00089912-6C33-039B-AD26-9EB1DDEE9CF4}"/>
                </a:ext>
              </a:extLst>
            </p:cNvPr>
            <p:cNvSpPr/>
            <p:nvPr/>
          </p:nvSpPr>
          <p:spPr>
            <a:xfrm>
              <a:off x="763571" y="1819373"/>
              <a:ext cx="10727703" cy="396868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pic>
          <p:nvPicPr>
            <p:cNvPr id="3" name="Immagine 2">
              <a:extLst>
                <a:ext uri="{FF2B5EF4-FFF2-40B4-BE49-F238E27FC236}">
                  <a16:creationId xmlns:a16="http://schemas.microsoft.com/office/drawing/2014/main" id="{8466F2FB-2787-FC9B-E991-753DA4148C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9686" y="2044045"/>
              <a:ext cx="10372627" cy="3352524"/>
            </a:xfrm>
            <a:prstGeom prst="rect">
              <a:avLst/>
            </a:prstGeom>
          </p:spPr>
        </p:pic>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8194" name="Titolo 1">
            <a:extLst>
              <a:ext uri="{FF2B5EF4-FFF2-40B4-BE49-F238E27FC236}">
                <a16:creationId xmlns:a16="http://schemas.microsoft.com/office/drawing/2014/main" id="{825BEA9C-F25C-19FA-9BD2-4966B3E9BF12}"/>
              </a:ext>
            </a:extLst>
          </p:cNvPr>
          <p:cNvSpPr>
            <a:spLocks noGrp="1" noChangeArrowheads="1"/>
          </p:cNvSpPr>
          <p:nvPr>
            <p:ph type="title"/>
          </p:nvPr>
        </p:nvSpPr>
        <p:spPr>
          <a:xfrm>
            <a:off x="838200" y="270267"/>
            <a:ext cx="10515600" cy="1325563"/>
          </a:xfrm>
        </p:spPr>
        <p:txBody>
          <a:bodyPr/>
          <a:lstStyle/>
          <a:p>
            <a:pPr eaLnBrk="1" hangingPunct="1"/>
            <a:r>
              <a:rPr lang="it-IT" altLang="it-IT" b="1" dirty="0">
                <a:solidFill>
                  <a:srgbClr val="9F270F"/>
                </a:solidFill>
                <a:latin typeface="Helvetica Neue"/>
              </a:rPr>
              <a:t>Diagrammi delle sequenze</a:t>
            </a:r>
          </a:p>
        </p:txBody>
      </p:sp>
      <p:sp>
        <p:nvSpPr>
          <p:cNvPr id="8196" name="Segnaposto numero diapositiva 14">
            <a:extLst>
              <a:ext uri="{FF2B5EF4-FFF2-40B4-BE49-F238E27FC236}">
                <a16:creationId xmlns:a16="http://schemas.microsoft.com/office/drawing/2014/main" id="{18C106F8-9242-5A4C-4A9E-3E1AC0FDE5EE}"/>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68EACE19-ACB3-40EF-99B9-4EC534BC2789}" type="slidenum">
              <a:rPr lang="it-IT" altLang="it-IT" sz="1200">
                <a:solidFill>
                  <a:srgbClr val="898989"/>
                </a:solidFill>
              </a:rPr>
              <a:pPr algn="r" eaLnBrk="1" hangingPunct="1">
                <a:lnSpc>
                  <a:spcPct val="100000"/>
                </a:lnSpc>
                <a:spcBef>
                  <a:spcPct val="0"/>
                </a:spcBef>
                <a:buFontTx/>
                <a:buNone/>
              </a:pPr>
              <a:t>8</a:t>
            </a:fld>
            <a:endParaRPr lang="it-IT" altLang="it-IT" sz="1200">
              <a:solidFill>
                <a:srgbClr val="898989"/>
              </a:solidFill>
            </a:endParaRPr>
          </a:p>
        </p:txBody>
      </p:sp>
      <p:grpSp>
        <p:nvGrpSpPr>
          <p:cNvPr id="18" name="Gruppo 17">
            <a:extLst>
              <a:ext uri="{FF2B5EF4-FFF2-40B4-BE49-F238E27FC236}">
                <a16:creationId xmlns:a16="http://schemas.microsoft.com/office/drawing/2014/main" id="{58898A0F-4EDE-E9DD-DD19-D03B19882EDB}"/>
              </a:ext>
            </a:extLst>
          </p:cNvPr>
          <p:cNvGrpSpPr/>
          <p:nvPr/>
        </p:nvGrpSpPr>
        <p:grpSpPr>
          <a:xfrm>
            <a:off x="6031584" y="1692275"/>
            <a:ext cx="5693106" cy="4706005"/>
            <a:chOff x="5656226" y="1804348"/>
            <a:chExt cx="5635169" cy="4339373"/>
          </a:xfrm>
        </p:grpSpPr>
        <p:grpSp>
          <p:nvGrpSpPr>
            <p:cNvPr id="19" name="Gruppo 18">
              <a:extLst>
                <a:ext uri="{FF2B5EF4-FFF2-40B4-BE49-F238E27FC236}">
                  <a16:creationId xmlns:a16="http://schemas.microsoft.com/office/drawing/2014/main" id="{64C9B5B7-68B6-3431-F967-752096B8E8C0}"/>
                </a:ext>
              </a:extLst>
            </p:cNvPr>
            <p:cNvGrpSpPr/>
            <p:nvPr/>
          </p:nvGrpSpPr>
          <p:grpSpPr>
            <a:xfrm>
              <a:off x="5772787" y="1804348"/>
              <a:ext cx="5518608" cy="3987030"/>
              <a:chOff x="5835192" y="2253006"/>
              <a:chExt cx="5518608" cy="3987030"/>
            </a:xfrm>
          </p:grpSpPr>
          <p:sp>
            <p:nvSpPr>
              <p:cNvPr id="21" name="Rettangolo 20">
                <a:extLst>
                  <a:ext uri="{FF2B5EF4-FFF2-40B4-BE49-F238E27FC236}">
                    <a16:creationId xmlns:a16="http://schemas.microsoft.com/office/drawing/2014/main" id="{5371B82C-CDA6-EC22-3612-82469B3F8D7F}"/>
                  </a:ext>
                </a:extLst>
              </p:cNvPr>
              <p:cNvSpPr/>
              <p:nvPr/>
            </p:nvSpPr>
            <p:spPr>
              <a:xfrm>
                <a:off x="5835192" y="2253006"/>
                <a:ext cx="5518608" cy="398703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pic>
            <p:nvPicPr>
              <p:cNvPr id="22" name="Immagine 21">
                <a:extLst>
                  <a:ext uri="{FF2B5EF4-FFF2-40B4-BE49-F238E27FC236}">
                    <a16:creationId xmlns:a16="http://schemas.microsoft.com/office/drawing/2014/main" id="{69DB72EC-19C4-B1BF-5D43-82B202C36013}"/>
                  </a:ext>
                </a:extLst>
              </p:cNvPr>
              <p:cNvPicPr>
                <a:picLocks noChangeAspect="1"/>
              </p:cNvPicPr>
              <p:nvPr/>
            </p:nvPicPr>
            <p:blipFill rotWithShape="1">
              <a:blip r:embed="rId2">
                <a:extLst>
                  <a:ext uri="{28A0092B-C50C-407E-A947-70E740481C1C}">
                    <a14:useLocalDpi xmlns:a14="http://schemas.microsoft.com/office/drawing/2010/main" val="0"/>
                  </a:ext>
                </a:extLst>
              </a:blip>
              <a:srcRect t="13707"/>
              <a:stretch/>
            </p:blipFill>
            <p:spPr>
              <a:xfrm>
                <a:off x="6031377" y="2366128"/>
                <a:ext cx="5139391" cy="3711351"/>
              </a:xfrm>
              <a:prstGeom prst="rect">
                <a:avLst/>
              </a:prstGeom>
            </p:spPr>
          </p:pic>
        </p:grpSp>
        <p:sp>
          <p:nvSpPr>
            <p:cNvPr id="20" name="Segnaposto contenuto 1">
              <a:extLst>
                <a:ext uri="{FF2B5EF4-FFF2-40B4-BE49-F238E27FC236}">
                  <a16:creationId xmlns:a16="http://schemas.microsoft.com/office/drawing/2014/main" id="{4667CF05-7BA6-6751-A9E8-175AE831599A}"/>
                </a:ext>
              </a:extLst>
            </p:cNvPr>
            <p:cNvSpPr txBox="1">
              <a:spLocks noChangeArrowheads="1"/>
            </p:cNvSpPr>
            <p:nvPr/>
          </p:nvSpPr>
          <p:spPr bwMode="auto">
            <a:xfrm>
              <a:off x="5656226" y="5809636"/>
              <a:ext cx="5380646" cy="334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it-IT" sz="1400" dirty="0">
                  <a:solidFill>
                    <a:srgbClr val="D1D5DB"/>
                  </a:solidFill>
                </a:rPr>
                <a:t>Diagramma delle sequenze – Login</a:t>
              </a:r>
              <a:endParaRPr lang="it-IT" altLang="it-IT" sz="1400" dirty="0">
                <a:solidFill>
                  <a:schemeClr val="bg1"/>
                </a:solidFill>
              </a:endParaRPr>
            </a:p>
          </p:txBody>
        </p:sp>
      </p:grpSp>
      <p:sp>
        <p:nvSpPr>
          <p:cNvPr id="23" name="Segnaposto contenuto 1">
            <a:extLst>
              <a:ext uri="{FF2B5EF4-FFF2-40B4-BE49-F238E27FC236}">
                <a16:creationId xmlns:a16="http://schemas.microsoft.com/office/drawing/2014/main" id="{78A655D6-C4A5-506B-0845-A489CB0198EF}"/>
              </a:ext>
            </a:extLst>
          </p:cNvPr>
          <p:cNvSpPr txBox="1">
            <a:spLocks noChangeArrowheads="1"/>
          </p:cNvSpPr>
          <p:nvPr/>
        </p:nvSpPr>
        <p:spPr bwMode="auto">
          <a:xfrm>
            <a:off x="461913" y="801279"/>
            <a:ext cx="5373279" cy="5274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endParaRPr lang="it-IT" altLang="it-IT" sz="2000" dirty="0">
              <a:solidFill>
                <a:schemeClr val="bg1"/>
              </a:solidFill>
            </a:endParaRPr>
          </a:p>
        </p:txBody>
      </p:sp>
      <p:sp>
        <p:nvSpPr>
          <p:cNvPr id="24" name="Segnaposto contenuto 1">
            <a:extLst>
              <a:ext uri="{FF2B5EF4-FFF2-40B4-BE49-F238E27FC236}">
                <a16:creationId xmlns:a16="http://schemas.microsoft.com/office/drawing/2014/main" id="{4C00A52D-B6C8-B06D-3CF1-08646FD3547C}"/>
              </a:ext>
            </a:extLst>
          </p:cNvPr>
          <p:cNvSpPr txBox="1">
            <a:spLocks noChangeArrowheads="1"/>
          </p:cNvSpPr>
          <p:nvPr/>
        </p:nvSpPr>
        <p:spPr bwMode="auto">
          <a:xfrm>
            <a:off x="838200" y="1692275"/>
            <a:ext cx="51054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it-IT" altLang="it-IT" sz="2000" dirty="0">
                <a:solidFill>
                  <a:schemeClr val="bg1"/>
                </a:solidFill>
              </a:rPr>
              <a:t>Un diagramma delle sequenze descrive l'interazione tra gli oggetti di un sistema in un certo periodo di tempo, mostrando la sequenza di azioni che questi oggetti eseguono e il flusso di messaggi che scambiano tra di loro.</a:t>
            </a:r>
          </a:p>
          <a:p>
            <a:pPr marL="0" indent="0" algn="l">
              <a:buNone/>
            </a:pPr>
            <a:r>
              <a:rPr lang="it-IT" altLang="it-IT" sz="2000" dirty="0">
                <a:solidFill>
                  <a:schemeClr val="bg1"/>
                </a:solidFill>
              </a:rPr>
              <a:t>In altre parole, un diagramma delle sequenze illustra il comportamento dinamico di un sistema, evidenziando le interazioni tra i vari oggetti che lo compongono e il modo in cui questi oggetti collaborano per realizzare un determinato scenario.</a:t>
            </a:r>
          </a:p>
          <a:p>
            <a:pPr marL="0" indent="0" algn="l">
              <a:buNone/>
            </a:pPr>
            <a:endParaRPr lang="it-IT" altLang="it-IT" sz="2000" dirty="0">
              <a:solidFill>
                <a:schemeClr val="bg1"/>
              </a:solidFill>
            </a:endParaRPr>
          </a:p>
          <a:p>
            <a:pPr marL="0" indent="0" algn="l">
              <a:buNone/>
            </a:pPr>
            <a:endParaRPr lang="it-IT" altLang="it-IT" sz="2000" dirty="0">
              <a:solidFill>
                <a:schemeClr val="bg1"/>
              </a:solidFill>
            </a:endParaRPr>
          </a:p>
          <a:p>
            <a:pPr marL="0" indent="0" algn="l">
              <a:buNone/>
            </a:pPr>
            <a:endParaRPr lang="it-IT" altLang="it-IT" sz="2000" dirty="0">
              <a:solidFill>
                <a:schemeClr val="bg1"/>
              </a:solidFill>
            </a:endParaRPr>
          </a:p>
          <a:p>
            <a:pPr marL="0" indent="0" algn="l">
              <a:buNone/>
            </a:pPr>
            <a:endParaRPr lang="it-IT" altLang="it-IT" sz="2000" dirty="0">
              <a:solidFill>
                <a:schemeClr val="bg1"/>
              </a:solidFill>
            </a:endParaRPr>
          </a:p>
          <a:p>
            <a:pPr marL="0" indent="0" algn="l">
              <a:buNone/>
            </a:pPr>
            <a:endParaRPr lang="it-IT" altLang="it-IT" sz="2000" dirty="0">
              <a:solidFill>
                <a:schemeClr val="bg1"/>
              </a:solidFill>
            </a:endParaRPr>
          </a:p>
        </p:txBody>
      </p:sp>
    </p:spTree>
    <p:extLst>
      <p:ext uri="{BB962C8B-B14F-4D97-AF65-F5344CB8AC3E}">
        <p14:creationId xmlns:p14="http://schemas.microsoft.com/office/powerpoint/2010/main" val="1869311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D1613"/>
        </a:solidFill>
        <a:effectLst/>
      </p:bgPr>
    </p:bg>
    <p:spTree>
      <p:nvGrpSpPr>
        <p:cNvPr id="1" name=""/>
        <p:cNvGrpSpPr/>
        <p:nvPr/>
      </p:nvGrpSpPr>
      <p:grpSpPr>
        <a:xfrm>
          <a:off x="0" y="0"/>
          <a:ext cx="0" cy="0"/>
          <a:chOff x="0" y="0"/>
          <a:chExt cx="0" cy="0"/>
        </a:xfrm>
      </p:grpSpPr>
      <p:sp>
        <p:nvSpPr>
          <p:cNvPr id="8196" name="Segnaposto numero diapositiva 14">
            <a:extLst>
              <a:ext uri="{FF2B5EF4-FFF2-40B4-BE49-F238E27FC236}">
                <a16:creationId xmlns:a16="http://schemas.microsoft.com/office/drawing/2014/main" id="{18C106F8-9242-5A4C-4A9E-3E1AC0FDE5EE}"/>
              </a:ext>
            </a:extLst>
          </p:cNvPr>
          <p:cNvSpPr txBox="1">
            <a:spLocks noChangeArrowheads="1"/>
          </p:cNvSpPr>
          <p:nvPr/>
        </p:nvSpPr>
        <p:spPr bwMode="auto">
          <a:xfrm>
            <a:off x="9178925" y="6310313"/>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eaLnBrk="1" hangingPunct="1">
              <a:lnSpc>
                <a:spcPct val="100000"/>
              </a:lnSpc>
              <a:spcBef>
                <a:spcPct val="0"/>
              </a:spcBef>
              <a:buFontTx/>
              <a:buNone/>
            </a:pPr>
            <a:fld id="{68EACE19-ACB3-40EF-99B9-4EC534BC2789}" type="slidenum">
              <a:rPr lang="it-IT" altLang="it-IT" sz="1200">
                <a:solidFill>
                  <a:srgbClr val="898989"/>
                </a:solidFill>
              </a:rPr>
              <a:pPr algn="r" eaLnBrk="1" hangingPunct="1">
                <a:lnSpc>
                  <a:spcPct val="100000"/>
                </a:lnSpc>
                <a:spcBef>
                  <a:spcPct val="0"/>
                </a:spcBef>
                <a:buFontTx/>
                <a:buNone/>
              </a:pPr>
              <a:t>9</a:t>
            </a:fld>
            <a:endParaRPr lang="it-IT" altLang="it-IT" sz="1200">
              <a:solidFill>
                <a:srgbClr val="898989"/>
              </a:solidFill>
            </a:endParaRPr>
          </a:p>
        </p:txBody>
      </p:sp>
      <p:grpSp>
        <p:nvGrpSpPr>
          <p:cNvPr id="16" name="Gruppo 15">
            <a:extLst>
              <a:ext uri="{FF2B5EF4-FFF2-40B4-BE49-F238E27FC236}">
                <a16:creationId xmlns:a16="http://schemas.microsoft.com/office/drawing/2014/main" id="{DF3643C7-010F-60DD-5F9A-5499E6730866}"/>
              </a:ext>
            </a:extLst>
          </p:cNvPr>
          <p:cNvGrpSpPr/>
          <p:nvPr/>
        </p:nvGrpSpPr>
        <p:grpSpPr>
          <a:xfrm>
            <a:off x="6249971" y="450355"/>
            <a:ext cx="5942029" cy="6042520"/>
            <a:chOff x="6438507" y="440268"/>
            <a:chExt cx="5942029" cy="6042520"/>
          </a:xfrm>
        </p:grpSpPr>
        <p:sp>
          <p:nvSpPr>
            <p:cNvPr id="7" name="Rettangolo 6">
              <a:extLst>
                <a:ext uri="{FF2B5EF4-FFF2-40B4-BE49-F238E27FC236}">
                  <a16:creationId xmlns:a16="http://schemas.microsoft.com/office/drawing/2014/main" id="{AB15E6E3-7AC9-42D7-F183-1F4F0AD96D85}"/>
                </a:ext>
              </a:extLst>
            </p:cNvPr>
            <p:cNvSpPr/>
            <p:nvPr/>
          </p:nvSpPr>
          <p:spPr>
            <a:xfrm>
              <a:off x="6438507" y="440268"/>
              <a:ext cx="5005633" cy="5625868"/>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pic>
          <p:nvPicPr>
            <p:cNvPr id="3" name="Immagine 2">
              <a:extLst>
                <a:ext uri="{FF2B5EF4-FFF2-40B4-BE49-F238E27FC236}">
                  <a16:creationId xmlns:a16="http://schemas.microsoft.com/office/drawing/2014/main" id="{1F6E1423-F849-EAF6-56EA-8458A2C2F26E}"/>
                </a:ext>
              </a:extLst>
            </p:cNvPr>
            <p:cNvPicPr>
              <a:picLocks noChangeAspect="1"/>
            </p:cNvPicPr>
            <p:nvPr/>
          </p:nvPicPr>
          <p:blipFill rotWithShape="1">
            <a:blip r:embed="rId2">
              <a:extLst>
                <a:ext uri="{28A0092B-C50C-407E-A947-70E740481C1C}">
                  <a14:useLocalDpi xmlns:a14="http://schemas.microsoft.com/office/drawing/2010/main" val="0"/>
                </a:ext>
              </a:extLst>
            </a:blip>
            <a:srcRect l="-1622" t="3793" r="-1622" b="-1"/>
            <a:stretch/>
          </p:blipFill>
          <p:spPr>
            <a:xfrm>
              <a:off x="6557100" y="653766"/>
              <a:ext cx="4778345" cy="5274283"/>
            </a:xfrm>
            <a:prstGeom prst="rect">
              <a:avLst/>
            </a:prstGeom>
          </p:spPr>
        </p:pic>
        <p:sp>
          <p:nvSpPr>
            <p:cNvPr id="14" name="Segnaposto contenuto 1">
              <a:extLst>
                <a:ext uri="{FF2B5EF4-FFF2-40B4-BE49-F238E27FC236}">
                  <a16:creationId xmlns:a16="http://schemas.microsoft.com/office/drawing/2014/main" id="{A0E592FD-C468-2B94-83A1-8AC8E9AD655E}"/>
                </a:ext>
              </a:extLst>
            </p:cNvPr>
            <p:cNvSpPr txBox="1">
              <a:spLocks noChangeArrowheads="1"/>
            </p:cNvSpPr>
            <p:nvPr/>
          </p:nvSpPr>
          <p:spPr bwMode="auto">
            <a:xfrm>
              <a:off x="6438507" y="6119147"/>
              <a:ext cx="5942029" cy="363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it-IT" sz="1400" dirty="0">
                  <a:solidFill>
                    <a:srgbClr val="D1D5DB"/>
                  </a:solidFill>
                </a:rPr>
                <a:t>Diagramma delle sequenze – Donazione</a:t>
              </a:r>
              <a:endParaRPr lang="it-IT" altLang="it-IT" sz="1400" dirty="0">
                <a:solidFill>
                  <a:schemeClr val="bg1"/>
                </a:solidFill>
              </a:endParaRPr>
            </a:p>
          </p:txBody>
        </p:sp>
      </p:grpSp>
      <p:grpSp>
        <p:nvGrpSpPr>
          <p:cNvPr id="18" name="Gruppo 17">
            <a:extLst>
              <a:ext uri="{FF2B5EF4-FFF2-40B4-BE49-F238E27FC236}">
                <a16:creationId xmlns:a16="http://schemas.microsoft.com/office/drawing/2014/main" id="{3826EE08-87F7-768B-7E2A-218AAA21E95A}"/>
              </a:ext>
            </a:extLst>
          </p:cNvPr>
          <p:cNvGrpSpPr/>
          <p:nvPr/>
        </p:nvGrpSpPr>
        <p:grpSpPr>
          <a:xfrm>
            <a:off x="696499" y="962535"/>
            <a:ext cx="5942029" cy="5315402"/>
            <a:chOff x="588326" y="1519354"/>
            <a:chExt cx="5380646" cy="4909362"/>
          </a:xfrm>
        </p:grpSpPr>
        <p:sp>
          <p:nvSpPr>
            <p:cNvPr id="19" name="Rettangolo 18">
              <a:extLst>
                <a:ext uri="{FF2B5EF4-FFF2-40B4-BE49-F238E27FC236}">
                  <a16:creationId xmlns:a16="http://schemas.microsoft.com/office/drawing/2014/main" id="{0CF18504-F6DF-DBBD-483E-FDB280551D34}"/>
                </a:ext>
              </a:extLst>
            </p:cNvPr>
            <p:cNvSpPr/>
            <p:nvPr/>
          </p:nvSpPr>
          <p:spPr>
            <a:xfrm>
              <a:off x="645919" y="1519354"/>
              <a:ext cx="4534293" cy="455701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pic>
          <p:nvPicPr>
            <p:cNvPr id="20" name="Immagine 19">
              <a:extLst>
                <a:ext uri="{FF2B5EF4-FFF2-40B4-BE49-F238E27FC236}">
                  <a16:creationId xmlns:a16="http://schemas.microsoft.com/office/drawing/2014/main" id="{34A8332B-4CE4-E1BA-6DC2-7A610146F95D}"/>
                </a:ext>
              </a:extLst>
            </p:cNvPr>
            <p:cNvPicPr>
              <a:picLocks noChangeAspect="1"/>
            </p:cNvPicPr>
            <p:nvPr/>
          </p:nvPicPr>
          <p:blipFill rotWithShape="1">
            <a:blip r:embed="rId3">
              <a:extLst>
                <a:ext uri="{28A0092B-C50C-407E-A947-70E740481C1C}">
                  <a14:useLocalDpi xmlns:a14="http://schemas.microsoft.com/office/drawing/2010/main" val="0"/>
                </a:ext>
              </a:extLst>
            </a:blip>
            <a:srcRect t="7103"/>
            <a:stretch/>
          </p:blipFill>
          <p:spPr>
            <a:xfrm>
              <a:off x="823294" y="1614684"/>
              <a:ext cx="4179541" cy="4338377"/>
            </a:xfrm>
            <a:prstGeom prst="rect">
              <a:avLst/>
            </a:prstGeom>
          </p:spPr>
        </p:pic>
        <p:sp>
          <p:nvSpPr>
            <p:cNvPr id="21" name="Segnaposto contenuto 1">
              <a:extLst>
                <a:ext uri="{FF2B5EF4-FFF2-40B4-BE49-F238E27FC236}">
                  <a16:creationId xmlns:a16="http://schemas.microsoft.com/office/drawing/2014/main" id="{681AFEB3-C55C-AC92-9250-616E1D107CED}"/>
                </a:ext>
              </a:extLst>
            </p:cNvPr>
            <p:cNvSpPr txBox="1">
              <a:spLocks noChangeArrowheads="1"/>
            </p:cNvSpPr>
            <p:nvPr/>
          </p:nvSpPr>
          <p:spPr bwMode="auto">
            <a:xfrm>
              <a:off x="588326" y="6094631"/>
              <a:ext cx="5380646" cy="334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it-IT" sz="1400" dirty="0">
                  <a:solidFill>
                    <a:srgbClr val="D1D5DB"/>
                  </a:solidFill>
                </a:rPr>
                <a:t>Diagramma delle sequenze – Creazione contratto</a:t>
              </a:r>
              <a:endParaRPr lang="it-IT" altLang="it-IT" sz="1400" dirty="0">
                <a:solidFill>
                  <a:schemeClr val="bg1"/>
                </a:solidFill>
              </a:endParaRPr>
            </a:p>
          </p:txBody>
        </p:sp>
      </p:grpSp>
    </p:spTree>
    <p:extLst>
      <p:ext uri="{BB962C8B-B14F-4D97-AF65-F5344CB8AC3E}">
        <p14:creationId xmlns:p14="http://schemas.microsoft.com/office/powerpoint/2010/main" val="2225903542"/>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869</TotalTime>
  <Words>1340</Words>
  <Application>Microsoft Office PowerPoint</Application>
  <PresentationFormat>Widescreen</PresentationFormat>
  <Paragraphs>121</Paragraphs>
  <Slides>20</Slides>
  <Notes>3</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20</vt:i4>
      </vt:variant>
    </vt:vector>
  </HeadingPairs>
  <TitlesOfParts>
    <vt:vector size="26" baseType="lpstr">
      <vt:lpstr>Arial</vt:lpstr>
      <vt:lpstr>Calibri</vt:lpstr>
      <vt:lpstr>Calibri Light</vt:lpstr>
      <vt:lpstr>Helvetica Neue</vt:lpstr>
      <vt:lpstr>Söhne</vt:lpstr>
      <vt:lpstr>Tema di Office</vt:lpstr>
      <vt:lpstr>GivingIsLiving</vt:lpstr>
      <vt:lpstr>Introduzione</vt:lpstr>
      <vt:lpstr>Architettura </vt:lpstr>
      <vt:lpstr>Panoramica del sistema</vt:lpstr>
      <vt:lpstr>Analisi dei requisiti</vt:lpstr>
      <vt:lpstr>Diagramma dei casi d’uso</vt:lpstr>
      <vt:lpstr>Diagramma delle classi</vt:lpstr>
      <vt:lpstr>Diagrammi delle sequenze</vt:lpstr>
      <vt:lpstr>Presentazione standard di PowerPoint</vt:lpstr>
      <vt:lpstr>Struttura del codice </vt:lpstr>
      <vt:lpstr>Implementazione – 1/5</vt:lpstr>
      <vt:lpstr>Implementazione – 2/5</vt:lpstr>
      <vt:lpstr>Implementazione – 3/5</vt:lpstr>
      <vt:lpstr>Implementazione – 4/5</vt:lpstr>
      <vt:lpstr>Implementazione – 5/5</vt:lpstr>
      <vt:lpstr>Set della blockchain</vt:lpstr>
      <vt:lpstr>Front-end e form donazione</vt:lpstr>
      <vt:lpstr>Transazione</vt:lpstr>
      <vt:lpstr>Vulnerabilità considerate </vt:lpstr>
      <vt:lpstr>Conclusioni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GivingIsLiving</dc:title>
  <dc:creator>ALESSANDRO MACARO</dc:creator>
  <cp:lastModifiedBy>ALESSANDRO MACARO</cp:lastModifiedBy>
  <cp:revision>54</cp:revision>
  <cp:lastPrinted>2023-02-26T18:06:59Z</cp:lastPrinted>
  <dcterms:created xsi:type="dcterms:W3CDTF">2023-02-15T17:51:21Z</dcterms:created>
  <dcterms:modified xsi:type="dcterms:W3CDTF">2023-03-06T16:56:19Z</dcterms:modified>
</cp:coreProperties>
</file>

<file path=docProps/thumbnail.jpeg>
</file>